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7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8.xml" ContentType="application/vnd.openxmlformats-officedocument.theme+xml"/>
  <Override PartName="/ppt/slideLayouts/slideLayout43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65"/>
  </p:notesMasterIdLst>
  <p:handoutMasterIdLst>
    <p:handoutMasterId r:id="rId66"/>
  </p:handoutMasterIdLst>
  <p:sldIdLst>
    <p:sldId id="268" r:id="rId10"/>
    <p:sldId id="459" r:id="rId11"/>
    <p:sldId id="460" r:id="rId12"/>
    <p:sldId id="773" r:id="rId13"/>
    <p:sldId id="786" r:id="rId14"/>
    <p:sldId id="785" r:id="rId15"/>
    <p:sldId id="787" r:id="rId16"/>
    <p:sldId id="788" r:id="rId17"/>
    <p:sldId id="774" r:id="rId18"/>
    <p:sldId id="793" r:id="rId19"/>
    <p:sldId id="775" r:id="rId20"/>
    <p:sldId id="776" r:id="rId21"/>
    <p:sldId id="778" r:id="rId22"/>
    <p:sldId id="789" r:id="rId23"/>
    <p:sldId id="779" r:id="rId24"/>
    <p:sldId id="675" r:id="rId25"/>
    <p:sldId id="781" r:id="rId26"/>
    <p:sldId id="738" r:id="rId27"/>
    <p:sldId id="729" r:id="rId28"/>
    <p:sldId id="739" r:id="rId29"/>
    <p:sldId id="736" r:id="rId30"/>
    <p:sldId id="734" r:id="rId31"/>
    <p:sldId id="735" r:id="rId32"/>
    <p:sldId id="737" r:id="rId33"/>
    <p:sldId id="722" r:id="rId34"/>
    <p:sldId id="770" r:id="rId35"/>
    <p:sldId id="769" r:id="rId36"/>
    <p:sldId id="723" r:id="rId37"/>
    <p:sldId id="765" r:id="rId38"/>
    <p:sldId id="743" r:id="rId39"/>
    <p:sldId id="744" r:id="rId40"/>
    <p:sldId id="741" r:id="rId41"/>
    <p:sldId id="745" r:id="rId42"/>
    <p:sldId id="742" r:id="rId43"/>
    <p:sldId id="749" r:id="rId44"/>
    <p:sldId id="750" r:id="rId45"/>
    <p:sldId id="746" r:id="rId46"/>
    <p:sldId id="748" r:id="rId47"/>
    <p:sldId id="790" r:id="rId48"/>
    <p:sldId id="791" r:id="rId49"/>
    <p:sldId id="780" r:id="rId50"/>
    <p:sldId id="782" r:id="rId51"/>
    <p:sldId id="771" r:id="rId52"/>
    <p:sldId id="751" r:id="rId53"/>
    <p:sldId id="731" r:id="rId54"/>
    <p:sldId id="732" r:id="rId55"/>
    <p:sldId id="760" r:id="rId56"/>
    <p:sldId id="761" r:id="rId57"/>
    <p:sldId id="766" r:id="rId58"/>
    <p:sldId id="768" r:id="rId59"/>
    <p:sldId id="767" r:id="rId60"/>
    <p:sldId id="718" r:id="rId61"/>
    <p:sldId id="720" r:id="rId62"/>
    <p:sldId id="792" r:id="rId63"/>
    <p:sldId id="674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E557050-7DA0-EC4A-83DC-305F29EA8BCF}">
          <p14:sldIdLst>
            <p14:sldId id="268"/>
            <p14:sldId id="459"/>
            <p14:sldId id="460"/>
            <p14:sldId id="773"/>
            <p14:sldId id="786"/>
            <p14:sldId id="785"/>
            <p14:sldId id="787"/>
            <p14:sldId id="788"/>
            <p14:sldId id="774"/>
            <p14:sldId id="793"/>
            <p14:sldId id="775"/>
            <p14:sldId id="776"/>
            <p14:sldId id="778"/>
            <p14:sldId id="789"/>
            <p14:sldId id="779"/>
            <p14:sldId id="675"/>
            <p14:sldId id="781"/>
            <p14:sldId id="738"/>
            <p14:sldId id="729"/>
            <p14:sldId id="739"/>
            <p14:sldId id="736"/>
            <p14:sldId id="734"/>
            <p14:sldId id="735"/>
            <p14:sldId id="737"/>
            <p14:sldId id="722"/>
            <p14:sldId id="770"/>
            <p14:sldId id="769"/>
            <p14:sldId id="723"/>
            <p14:sldId id="765"/>
            <p14:sldId id="743"/>
            <p14:sldId id="744"/>
            <p14:sldId id="741"/>
            <p14:sldId id="745"/>
            <p14:sldId id="742"/>
            <p14:sldId id="749"/>
            <p14:sldId id="750"/>
            <p14:sldId id="746"/>
            <p14:sldId id="748"/>
            <p14:sldId id="790"/>
            <p14:sldId id="791"/>
            <p14:sldId id="780"/>
            <p14:sldId id="782"/>
            <p14:sldId id="771"/>
            <p14:sldId id="751"/>
            <p14:sldId id="731"/>
            <p14:sldId id="732"/>
            <p14:sldId id="760"/>
            <p14:sldId id="761"/>
            <p14:sldId id="766"/>
            <p14:sldId id="768"/>
            <p14:sldId id="767"/>
            <p14:sldId id="718"/>
            <p14:sldId id="720"/>
            <p14:sldId id="792"/>
            <p14:sldId id="6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DDD7"/>
    <a:srgbClr val="A3DDD3"/>
    <a:srgbClr val="5AC5DD"/>
    <a:srgbClr val="77E2E5"/>
    <a:srgbClr val="78E5D4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2992" autoAdjust="0"/>
    <p:restoredTop sz="91437" autoAdjust="0"/>
  </p:normalViewPr>
  <p:slideViewPr>
    <p:cSldViewPr snapToGrid="0">
      <p:cViewPr varScale="1">
        <p:scale>
          <a:sx n="87" d="100"/>
          <a:sy n="87" d="100"/>
        </p:scale>
        <p:origin x="184" y="6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694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63" d="100"/>
        <a:sy n="163" d="100"/>
      </p:scale>
      <p:origin x="0" y="0"/>
    </p:cViewPr>
  </p:sorterViewPr>
  <p:notesViewPr>
    <p:cSldViewPr snapToGrid="0" snapToObjects="1">
      <p:cViewPr varScale="1">
        <p:scale>
          <a:sx n="69" d="100"/>
          <a:sy n="69" d="100"/>
        </p:scale>
        <p:origin x="-219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2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commentAuthors" Target="commentAuthors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8715BA-D379-8E4C-A61F-A34EFE0ED966}" type="doc">
      <dgm:prSet loTypeId="urn:microsoft.com/office/officeart/2005/8/layout/orgChart1" loCatId="" qsTypeId="urn:microsoft.com/office/officeart/2005/8/quickstyle/simple4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D8D1878D-3D16-1243-AD0D-B3E2CB6A36AD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Program</a:t>
          </a:r>
        </a:p>
      </dgm:t>
    </dgm:pt>
    <dgm:pt modelId="{E5AA606E-4C50-3C46-A019-03D51F5652C3}" type="parTrans" cxnId="{78920632-4C6C-7F4E-8C77-D2AC5FCCDF6C}">
      <dgm:prSet/>
      <dgm:spPr/>
      <dgm:t>
        <a:bodyPr/>
        <a:lstStyle/>
        <a:p>
          <a:endParaRPr lang="en-US"/>
        </a:p>
      </dgm:t>
    </dgm:pt>
    <dgm:pt modelId="{1A681912-E807-4443-9B2A-28EBAB0D86A5}" type="sibTrans" cxnId="{78920632-4C6C-7F4E-8C77-D2AC5FCCDF6C}">
      <dgm:prSet/>
      <dgm:spPr/>
      <dgm:t>
        <a:bodyPr/>
        <a:lstStyle/>
        <a:p>
          <a:endParaRPr lang="en-US"/>
        </a:p>
      </dgm:t>
    </dgm:pt>
    <dgm:pt modelId="{750DB341-DEBA-B942-A1E7-FD93EAB05478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Package</a:t>
          </a:r>
        </a:p>
      </dgm:t>
    </dgm:pt>
    <dgm:pt modelId="{EA59618C-31A0-064F-9115-280C88FEF487}" type="parTrans" cxnId="{2B9F1AF2-A50B-954C-9E15-1921512BF5FF}">
      <dgm:prSet/>
      <dgm:spPr/>
      <dgm:t>
        <a:bodyPr/>
        <a:lstStyle/>
        <a:p>
          <a:endParaRPr lang="en-US"/>
        </a:p>
      </dgm:t>
    </dgm:pt>
    <dgm:pt modelId="{01698639-8EC7-4945-91AB-D38F4387D1D3}" type="sibTrans" cxnId="{2B9F1AF2-A50B-954C-9E15-1921512BF5FF}">
      <dgm:prSet/>
      <dgm:spPr/>
      <dgm:t>
        <a:bodyPr/>
        <a:lstStyle/>
        <a:p>
          <a:endParaRPr lang="en-US"/>
        </a:p>
      </dgm:t>
    </dgm:pt>
    <dgm:pt modelId="{380C3273-BF5F-4748-9536-301159242726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Module</a:t>
          </a:r>
        </a:p>
      </dgm:t>
    </dgm:pt>
    <dgm:pt modelId="{3480C595-3187-BA4B-9AFB-CCE07673A624}" type="parTrans" cxnId="{4AD1B85C-B7DD-7645-9B3F-D6EDEFFB94C6}">
      <dgm:prSet/>
      <dgm:spPr/>
      <dgm:t>
        <a:bodyPr/>
        <a:lstStyle/>
        <a:p>
          <a:endParaRPr lang="en-US"/>
        </a:p>
      </dgm:t>
    </dgm:pt>
    <dgm:pt modelId="{008B54EB-D59C-AB47-A754-386398DDFC1B}" type="sibTrans" cxnId="{4AD1B85C-B7DD-7645-9B3F-D6EDEFFB94C6}">
      <dgm:prSet/>
      <dgm:spPr/>
      <dgm:t>
        <a:bodyPr/>
        <a:lstStyle/>
        <a:p>
          <a:endParaRPr lang="en-US"/>
        </a:p>
      </dgm:t>
    </dgm:pt>
    <dgm:pt modelId="{C3998CDB-EC4F-9547-A1FF-7645610754E5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Package</a:t>
          </a:r>
        </a:p>
      </dgm:t>
    </dgm:pt>
    <dgm:pt modelId="{15B18AA8-1C14-7C46-9669-B957DD88821B}" type="parTrans" cxnId="{E79E8212-CEE0-EA4E-AD4A-460376146549}">
      <dgm:prSet/>
      <dgm:spPr/>
      <dgm:t>
        <a:bodyPr/>
        <a:lstStyle/>
        <a:p>
          <a:endParaRPr lang="en-US"/>
        </a:p>
      </dgm:t>
    </dgm:pt>
    <dgm:pt modelId="{C884CCA9-A091-0248-B149-FA2443B1D83E}" type="sibTrans" cxnId="{E79E8212-CEE0-EA4E-AD4A-460376146549}">
      <dgm:prSet/>
      <dgm:spPr/>
      <dgm:t>
        <a:bodyPr/>
        <a:lstStyle/>
        <a:p>
          <a:endParaRPr lang="en-US"/>
        </a:p>
      </dgm:t>
    </dgm:pt>
    <dgm:pt modelId="{BE8F79A2-FA11-A746-9647-4A732FD1A149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Class</a:t>
          </a:r>
        </a:p>
      </dgm:t>
    </dgm:pt>
    <dgm:pt modelId="{B0C83E1C-A82B-0640-86FF-2CE4E0639053}" type="parTrans" cxnId="{FE4F69C4-1B74-0F42-82CB-ACA24DB138BC}">
      <dgm:prSet/>
      <dgm:spPr/>
      <dgm:t>
        <a:bodyPr/>
        <a:lstStyle/>
        <a:p>
          <a:endParaRPr lang="en-US"/>
        </a:p>
      </dgm:t>
    </dgm:pt>
    <dgm:pt modelId="{4BE5279C-97EA-FE4F-B195-3146235FFCF6}" type="sibTrans" cxnId="{FE4F69C4-1B74-0F42-82CB-ACA24DB138BC}">
      <dgm:prSet/>
      <dgm:spPr/>
      <dgm:t>
        <a:bodyPr/>
        <a:lstStyle/>
        <a:p>
          <a:endParaRPr lang="en-US"/>
        </a:p>
      </dgm:t>
    </dgm:pt>
    <dgm:pt modelId="{E8DD818D-AA54-6242-9474-7FC83CF52CAD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Function</a:t>
          </a:r>
        </a:p>
      </dgm:t>
    </dgm:pt>
    <dgm:pt modelId="{2667585A-6951-564D-A681-DF9E5D24FDE7}" type="parTrans" cxnId="{B66E8FC9-6B9C-BE45-9FA8-4091E95523FB}">
      <dgm:prSet/>
      <dgm:spPr/>
      <dgm:t>
        <a:bodyPr/>
        <a:lstStyle/>
        <a:p>
          <a:endParaRPr lang="en-US"/>
        </a:p>
      </dgm:t>
    </dgm:pt>
    <dgm:pt modelId="{7F29A380-1237-AF46-B190-AB147946AE6A}" type="sibTrans" cxnId="{B66E8FC9-6B9C-BE45-9FA8-4091E95523FB}">
      <dgm:prSet/>
      <dgm:spPr/>
      <dgm:t>
        <a:bodyPr/>
        <a:lstStyle/>
        <a:p>
          <a:endParaRPr lang="en-US"/>
        </a:p>
      </dgm:t>
    </dgm:pt>
    <dgm:pt modelId="{67067642-5F4A-D24D-AC18-C5CE02F25DB3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Methods</a:t>
          </a:r>
        </a:p>
      </dgm:t>
    </dgm:pt>
    <dgm:pt modelId="{FA67043A-8993-1C43-AE46-500B3671AF47}" type="parTrans" cxnId="{488598D4-224A-AC49-A39F-4AFDC8D83146}">
      <dgm:prSet/>
      <dgm:spPr/>
      <dgm:t>
        <a:bodyPr/>
        <a:lstStyle/>
        <a:p>
          <a:endParaRPr lang="en-US"/>
        </a:p>
      </dgm:t>
    </dgm:pt>
    <dgm:pt modelId="{2F05F128-BADC-2B41-8D9E-4F9DEFBF7A55}" type="sibTrans" cxnId="{488598D4-224A-AC49-A39F-4AFDC8D83146}">
      <dgm:prSet/>
      <dgm:spPr/>
      <dgm:t>
        <a:bodyPr/>
        <a:lstStyle/>
        <a:p>
          <a:endParaRPr lang="en-US"/>
        </a:p>
      </dgm:t>
    </dgm:pt>
    <dgm:pt modelId="{3F42DF67-7E5B-3B4A-9CAE-CDA4FECC67EF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Class Attributes</a:t>
          </a:r>
        </a:p>
      </dgm:t>
    </dgm:pt>
    <dgm:pt modelId="{B7EA2008-86E5-CA40-A247-9BCAC0B283AC}" type="parTrans" cxnId="{288C31C3-A197-CF45-A1F2-9BD40B9B611A}">
      <dgm:prSet/>
      <dgm:spPr/>
      <dgm:t>
        <a:bodyPr/>
        <a:lstStyle/>
        <a:p>
          <a:endParaRPr lang="en-US"/>
        </a:p>
      </dgm:t>
    </dgm:pt>
    <dgm:pt modelId="{DEDF5EBD-AB48-814E-B44E-FAF318798182}" type="sibTrans" cxnId="{288C31C3-A197-CF45-A1F2-9BD40B9B611A}">
      <dgm:prSet/>
      <dgm:spPr/>
      <dgm:t>
        <a:bodyPr/>
        <a:lstStyle/>
        <a:p>
          <a:endParaRPr lang="en-US"/>
        </a:p>
      </dgm:t>
    </dgm:pt>
    <dgm:pt modelId="{CAE7FFC3-5138-F048-95A5-58D98F7E78B6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Module</a:t>
          </a:r>
        </a:p>
      </dgm:t>
    </dgm:pt>
    <dgm:pt modelId="{0D690D0E-393D-E04B-9857-40E538B2D0A7}" type="parTrans" cxnId="{5AC7B765-4C82-5B4B-8AEF-B2C4769AE070}">
      <dgm:prSet/>
      <dgm:spPr/>
      <dgm:t>
        <a:bodyPr/>
        <a:lstStyle/>
        <a:p>
          <a:endParaRPr lang="en-US"/>
        </a:p>
      </dgm:t>
    </dgm:pt>
    <dgm:pt modelId="{B1B883FD-1CD2-0E40-AE72-B2EE4D858EDB}" type="sibTrans" cxnId="{5AC7B765-4C82-5B4B-8AEF-B2C4769AE070}">
      <dgm:prSet/>
      <dgm:spPr/>
      <dgm:t>
        <a:bodyPr/>
        <a:lstStyle/>
        <a:p>
          <a:endParaRPr lang="en-US"/>
        </a:p>
      </dgm:t>
    </dgm:pt>
    <dgm:pt modelId="{5CEC50FF-AFC0-F743-B198-164EDD77BBA5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Class</a:t>
          </a:r>
        </a:p>
      </dgm:t>
    </dgm:pt>
    <dgm:pt modelId="{68C2F053-B04D-8649-A002-CBDE793ABD76}" type="parTrans" cxnId="{DE16B4E3-ED3E-B148-8662-82AAD310F837}">
      <dgm:prSet/>
      <dgm:spPr/>
      <dgm:t>
        <a:bodyPr/>
        <a:lstStyle/>
        <a:p>
          <a:endParaRPr lang="en-US"/>
        </a:p>
      </dgm:t>
    </dgm:pt>
    <dgm:pt modelId="{47356B8D-DAB3-494B-BFCF-196F374382F9}" type="sibTrans" cxnId="{DE16B4E3-ED3E-B148-8662-82AAD310F837}">
      <dgm:prSet/>
      <dgm:spPr/>
      <dgm:t>
        <a:bodyPr/>
        <a:lstStyle/>
        <a:p>
          <a:endParaRPr lang="en-US"/>
        </a:p>
      </dgm:t>
    </dgm:pt>
    <dgm:pt modelId="{0E542184-68EE-4F4B-B9FC-B29A4D01B60A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Methods</a:t>
          </a:r>
        </a:p>
      </dgm:t>
    </dgm:pt>
    <dgm:pt modelId="{2547B30F-9988-F741-9938-CB2AACFE6FE6}" type="parTrans" cxnId="{E04BD8D6-9B81-DB46-9D9C-4F787FD9C7A8}">
      <dgm:prSet/>
      <dgm:spPr/>
      <dgm:t>
        <a:bodyPr/>
        <a:lstStyle/>
        <a:p>
          <a:endParaRPr lang="en-US"/>
        </a:p>
      </dgm:t>
    </dgm:pt>
    <dgm:pt modelId="{0D418A71-3791-CA43-BF94-94C7583DEB3B}" type="sibTrans" cxnId="{E04BD8D6-9B81-DB46-9D9C-4F787FD9C7A8}">
      <dgm:prSet/>
      <dgm:spPr/>
      <dgm:t>
        <a:bodyPr/>
        <a:lstStyle/>
        <a:p>
          <a:endParaRPr lang="en-US"/>
        </a:p>
      </dgm:t>
    </dgm:pt>
    <dgm:pt modelId="{DF3C154E-8DA0-FA4C-84A4-19D4299C3FA0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Class Attributes</a:t>
          </a:r>
        </a:p>
      </dgm:t>
    </dgm:pt>
    <dgm:pt modelId="{DEEB2DC2-AD4D-FF4B-A67C-8B4449712007}" type="parTrans" cxnId="{A005B40C-6F4B-4E4A-8743-BBC0957CBE6C}">
      <dgm:prSet/>
      <dgm:spPr/>
      <dgm:t>
        <a:bodyPr/>
        <a:lstStyle/>
        <a:p>
          <a:endParaRPr lang="en-US"/>
        </a:p>
      </dgm:t>
    </dgm:pt>
    <dgm:pt modelId="{16A3C132-BBD0-4D4D-9E05-F4268BDED327}" type="sibTrans" cxnId="{A005B40C-6F4B-4E4A-8743-BBC0957CBE6C}">
      <dgm:prSet/>
      <dgm:spPr/>
      <dgm:t>
        <a:bodyPr/>
        <a:lstStyle/>
        <a:p>
          <a:endParaRPr lang="en-US"/>
        </a:p>
      </dgm:t>
    </dgm:pt>
    <dgm:pt modelId="{0057F40F-2EAE-2C4E-A8EF-E65222F41DE4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Function</a:t>
          </a:r>
        </a:p>
      </dgm:t>
    </dgm:pt>
    <dgm:pt modelId="{D8ECC91A-A2CE-5549-B380-B8848BC09F19}" type="parTrans" cxnId="{047376D2-B581-7D40-8B1B-34DB2DBF4DB9}">
      <dgm:prSet/>
      <dgm:spPr/>
      <dgm:t>
        <a:bodyPr/>
        <a:lstStyle/>
        <a:p>
          <a:endParaRPr lang="en-US"/>
        </a:p>
      </dgm:t>
    </dgm:pt>
    <dgm:pt modelId="{DBC7BACF-3741-7D40-90DB-CBE391D6A6E4}" type="sibTrans" cxnId="{047376D2-B581-7D40-8B1B-34DB2DBF4DB9}">
      <dgm:prSet/>
      <dgm:spPr/>
      <dgm:t>
        <a:bodyPr/>
        <a:lstStyle/>
        <a:p>
          <a:endParaRPr lang="en-US"/>
        </a:p>
      </dgm:t>
    </dgm:pt>
    <dgm:pt modelId="{AD1CFD20-9F46-A749-B899-EC91AC7114FE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Module</a:t>
          </a:r>
        </a:p>
      </dgm:t>
    </dgm:pt>
    <dgm:pt modelId="{9D217B49-FFF7-A046-8804-932553331858}" type="parTrans" cxnId="{DEE6A7E3-A425-0146-9656-135BDAB91673}">
      <dgm:prSet/>
      <dgm:spPr/>
      <dgm:t>
        <a:bodyPr/>
        <a:lstStyle/>
        <a:p>
          <a:endParaRPr lang="en-US"/>
        </a:p>
      </dgm:t>
    </dgm:pt>
    <dgm:pt modelId="{B30C219E-FA45-F942-AE46-DF1A7D510843}" type="sibTrans" cxnId="{DEE6A7E3-A425-0146-9656-135BDAB91673}">
      <dgm:prSet/>
      <dgm:spPr/>
      <dgm:t>
        <a:bodyPr/>
        <a:lstStyle/>
        <a:p>
          <a:endParaRPr lang="en-US"/>
        </a:p>
      </dgm:t>
    </dgm:pt>
    <dgm:pt modelId="{032B9F24-3EF0-364F-8FDB-F5532E53DF52}" type="pres">
      <dgm:prSet presAssocID="{938715BA-D379-8E4C-A61F-A34EFE0ED96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4702C28-799B-354E-AA16-9A9564A9E0A9}" type="pres">
      <dgm:prSet presAssocID="{D8D1878D-3D16-1243-AD0D-B3E2CB6A36AD}" presName="hierRoot1" presStyleCnt="0">
        <dgm:presLayoutVars>
          <dgm:hierBranch val="init"/>
        </dgm:presLayoutVars>
      </dgm:prSet>
      <dgm:spPr/>
    </dgm:pt>
    <dgm:pt modelId="{1666D92A-FBD7-6144-AE2F-4A6EC996CA20}" type="pres">
      <dgm:prSet presAssocID="{D8D1878D-3D16-1243-AD0D-B3E2CB6A36AD}" presName="rootComposite1" presStyleCnt="0"/>
      <dgm:spPr/>
    </dgm:pt>
    <dgm:pt modelId="{ECD59C2B-71ED-A243-A876-E3CB32231567}" type="pres">
      <dgm:prSet presAssocID="{D8D1878D-3D16-1243-AD0D-B3E2CB6A36AD}" presName="rootText1" presStyleLbl="node0" presStyleIdx="0" presStyleCnt="1">
        <dgm:presLayoutVars>
          <dgm:chPref val="3"/>
        </dgm:presLayoutVars>
      </dgm:prSet>
      <dgm:spPr/>
    </dgm:pt>
    <dgm:pt modelId="{E90FA228-9867-CC48-94C4-34CF74C9D11B}" type="pres">
      <dgm:prSet presAssocID="{D8D1878D-3D16-1243-AD0D-B3E2CB6A36AD}" presName="rootConnector1" presStyleLbl="node1" presStyleIdx="0" presStyleCnt="0"/>
      <dgm:spPr/>
    </dgm:pt>
    <dgm:pt modelId="{68A8FD72-F874-5E43-8B40-609DB2173068}" type="pres">
      <dgm:prSet presAssocID="{D8D1878D-3D16-1243-AD0D-B3E2CB6A36AD}" presName="hierChild2" presStyleCnt="0"/>
      <dgm:spPr/>
    </dgm:pt>
    <dgm:pt modelId="{1BBBA5AE-126A-1A47-A78F-AE06DE86763F}" type="pres">
      <dgm:prSet presAssocID="{EA59618C-31A0-064F-9115-280C88FEF487}" presName="Name37" presStyleLbl="parChTrans1D2" presStyleIdx="0" presStyleCnt="2"/>
      <dgm:spPr/>
    </dgm:pt>
    <dgm:pt modelId="{388CD912-70FE-0145-B67E-8A53CA57C10B}" type="pres">
      <dgm:prSet presAssocID="{750DB341-DEBA-B942-A1E7-FD93EAB05478}" presName="hierRoot2" presStyleCnt="0">
        <dgm:presLayoutVars>
          <dgm:hierBranch val="init"/>
        </dgm:presLayoutVars>
      </dgm:prSet>
      <dgm:spPr/>
    </dgm:pt>
    <dgm:pt modelId="{343DB7D0-E207-D344-BB81-BDB6328E3B3A}" type="pres">
      <dgm:prSet presAssocID="{750DB341-DEBA-B942-A1E7-FD93EAB05478}" presName="rootComposite" presStyleCnt="0"/>
      <dgm:spPr/>
    </dgm:pt>
    <dgm:pt modelId="{32394431-27C6-344B-8000-C326D560C8A4}" type="pres">
      <dgm:prSet presAssocID="{750DB341-DEBA-B942-A1E7-FD93EAB05478}" presName="rootText" presStyleLbl="node2" presStyleIdx="0" presStyleCnt="2">
        <dgm:presLayoutVars>
          <dgm:chPref val="3"/>
        </dgm:presLayoutVars>
      </dgm:prSet>
      <dgm:spPr/>
    </dgm:pt>
    <dgm:pt modelId="{654F6500-C53D-7641-8590-1414D2B77AA0}" type="pres">
      <dgm:prSet presAssocID="{750DB341-DEBA-B942-A1E7-FD93EAB05478}" presName="rootConnector" presStyleLbl="node2" presStyleIdx="0" presStyleCnt="2"/>
      <dgm:spPr/>
    </dgm:pt>
    <dgm:pt modelId="{09AE2D0D-2B64-014F-B500-D56D04B4DD29}" type="pres">
      <dgm:prSet presAssocID="{750DB341-DEBA-B942-A1E7-FD93EAB05478}" presName="hierChild4" presStyleCnt="0"/>
      <dgm:spPr/>
    </dgm:pt>
    <dgm:pt modelId="{8774D6CA-DC00-C449-99F7-C00AD6451E03}" type="pres">
      <dgm:prSet presAssocID="{3480C595-3187-BA4B-9AFB-CCE07673A624}" presName="Name37" presStyleLbl="parChTrans1D3" presStyleIdx="0" presStyleCnt="3"/>
      <dgm:spPr/>
    </dgm:pt>
    <dgm:pt modelId="{B0A49B3F-C4BE-CB40-BA4B-2376545DC811}" type="pres">
      <dgm:prSet presAssocID="{380C3273-BF5F-4748-9536-301159242726}" presName="hierRoot2" presStyleCnt="0">
        <dgm:presLayoutVars>
          <dgm:hierBranch val="init"/>
        </dgm:presLayoutVars>
      </dgm:prSet>
      <dgm:spPr/>
    </dgm:pt>
    <dgm:pt modelId="{9149C933-4647-2F46-BD61-4306F3DCB33D}" type="pres">
      <dgm:prSet presAssocID="{380C3273-BF5F-4748-9536-301159242726}" presName="rootComposite" presStyleCnt="0"/>
      <dgm:spPr/>
    </dgm:pt>
    <dgm:pt modelId="{64F0D6C2-A680-8D46-A76F-5DBE4D372A49}" type="pres">
      <dgm:prSet presAssocID="{380C3273-BF5F-4748-9536-301159242726}" presName="rootText" presStyleLbl="node3" presStyleIdx="0" presStyleCnt="3">
        <dgm:presLayoutVars>
          <dgm:chPref val="3"/>
        </dgm:presLayoutVars>
      </dgm:prSet>
      <dgm:spPr/>
    </dgm:pt>
    <dgm:pt modelId="{DBF143D8-E4D5-524E-A998-D99DD45D0671}" type="pres">
      <dgm:prSet presAssocID="{380C3273-BF5F-4748-9536-301159242726}" presName="rootConnector" presStyleLbl="node3" presStyleIdx="0" presStyleCnt="3"/>
      <dgm:spPr/>
    </dgm:pt>
    <dgm:pt modelId="{D263E335-6A1E-9743-93E0-9C163B285FED}" type="pres">
      <dgm:prSet presAssocID="{380C3273-BF5F-4748-9536-301159242726}" presName="hierChild4" presStyleCnt="0"/>
      <dgm:spPr/>
    </dgm:pt>
    <dgm:pt modelId="{ED629CE1-D76C-0846-A652-3BC614A53863}" type="pres">
      <dgm:prSet presAssocID="{B0C83E1C-A82B-0640-86FF-2CE4E0639053}" presName="Name37" presStyleLbl="parChTrans1D4" presStyleIdx="0" presStyleCnt="8"/>
      <dgm:spPr/>
    </dgm:pt>
    <dgm:pt modelId="{AA901EA0-88EC-B744-9B88-4BBBAC5884B3}" type="pres">
      <dgm:prSet presAssocID="{BE8F79A2-FA11-A746-9647-4A732FD1A149}" presName="hierRoot2" presStyleCnt="0">
        <dgm:presLayoutVars>
          <dgm:hierBranch val="init"/>
        </dgm:presLayoutVars>
      </dgm:prSet>
      <dgm:spPr/>
    </dgm:pt>
    <dgm:pt modelId="{5D2EDEEB-73D9-944E-928C-02455605F335}" type="pres">
      <dgm:prSet presAssocID="{BE8F79A2-FA11-A746-9647-4A732FD1A149}" presName="rootComposite" presStyleCnt="0"/>
      <dgm:spPr/>
    </dgm:pt>
    <dgm:pt modelId="{A80FE4CB-7EFA-2B45-AB24-AB5D1DAD3D1C}" type="pres">
      <dgm:prSet presAssocID="{BE8F79A2-FA11-A746-9647-4A732FD1A149}" presName="rootText" presStyleLbl="node4" presStyleIdx="0" presStyleCnt="8">
        <dgm:presLayoutVars>
          <dgm:chPref val="3"/>
        </dgm:presLayoutVars>
      </dgm:prSet>
      <dgm:spPr/>
    </dgm:pt>
    <dgm:pt modelId="{B5D66900-C74E-0145-A6FE-FB01EA6A61C7}" type="pres">
      <dgm:prSet presAssocID="{BE8F79A2-FA11-A746-9647-4A732FD1A149}" presName="rootConnector" presStyleLbl="node4" presStyleIdx="0" presStyleCnt="8"/>
      <dgm:spPr/>
    </dgm:pt>
    <dgm:pt modelId="{44B764A2-7FFC-D349-BB82-94374080A22C}" type="pres">
      <dgm:prSet presAssocID="{BE8F79A2-FA11-A746-9647-4A732FD1A149}" presName="hierChild4" presStyleCnt="0"/>
      <dgm:spPr/>
    </dgm:pt>
    <dgm:pt modelId="{4EA6F5A3-077F-3944-AF59-44CCB5732326}" type="pres">
      <dgm:prSet presAssocID="{FA67043A-8993-1C43-AE46-500B3671AF47}" presName="Name37" presStyleLbl="parChTrans1D4" presStyleIdx="1" presStyleCnt="8"/>
      <dgm:spPr/>
    </dgm:pt>
    <dgm:pt modelId="{57F6484E-23CF-4B45-892E-D3814A03EE55}" type="pres">
      <dgm:prSet presAssocID="{67067642-5F4A-D24D-AC18-C5CE02F25DB3}" presName="hierRoot2" presStyleCnt="0">
        <dgm:presLayoutVars>
          <dgm:hierBranch val="init"/>
        </dgm:presLayoutVars>
      </dgm:prSet>
      <dgm:spPr/>
    </dgm:pt>
    <dgm:pt modelId="{BCC7B354-86DF-A84D-8F0C-D8F24420BA67}" type="pres">
      <dgm:prSet presAssocID="{67067642-5F4A-D24D-AC18-C5CE02F25DB3}" presName="rootComposite" presStyleCnt="0"/>
      <dgm:spPr/>
    </dgm:pt>
    <dgm:pt modelId="{88736524-9E8D-584C-AB70-DCA5595DD24B}" type="pres">
      <dgm:prSet presAssocID="{67067642-5F4A-D24D-AC18-C5CE02F25DB3}" presName="rootText" presStyleLbl="node4" presStyleIdx="1" presStyleCnt="8">
        <dgm:presLayoutVars>
          <dgm:chPref val="3"/>
        </dgm:presLayoutVars>
      </dgm:prSet>
      <dgm:spPr/>
    </dgm:pt>
    <dgm:pt modelId="{0E1A13DF-3C67-8A43-A343-C84C1EFF2F5E}" type="pres">
      <dgm:prSet presAssocID="{67067642-5F4A-D24D-AC18-C5CE02F25DB3}" presName="rootConnector" presStyleLbl="node4" presStyleIdx="1" presStyleCnt="8"/>
      <dgm:spPr/>
    </dgm:pt>
    <dgm:pt modelId="{A9B5474C-69CC-1044-93CE-6764E4036371}" type="pres">
      <dgm:prSet presAssocID="{67067642-5F4A-D24D-AC18-C5CE02F25DB3}" presName="hierChild4" presStyleCnt="0"/>
      <dgm:spPr/>
    </dgm:pt>
    <dgm:pt modelId="{3185AA57-0521-A14B-B804-BBF145799A8D}" type="pres">
      <dgm:prSet presAssocID="{67067642-5F4A-D24D-AC18-C5CE02F25DB3}" presName="hierChild5" presStyleCnt="0"/>
      <dgm:spPr/>
    </dgm:pt>
    <dgm:pt modelId="{079A201F-4F4C-C644-A9DF-147A7ADC5DB9}" type="pres">
      <dgm:prSet presAssocID="{B7EA2008-86E5-CA40-A247-9BCAC0B283AC}" presName="Name37" presStyleLbl="parChTrans1D4" presStyleIdx="2" presStyleCnt="8"/>
      <dgm:spPr/>
    </dgm:pt>
    <dgm:pt modelId="{38B82D56-5257-C34C-9037-2EEF2535722B}" type="pres">
      <dgm:prSet presAssocID="{3F42DF67-7E5B-3B4A-9CAE-CDA4FECC67EF}" presName="hierRoot2" presStyleCnt="0">
        <dgm:presLayoutVars>
          <dgm:hierBranch val="init"/>
        </dgm:presLayoutVars>
      </dgm:prSet>
      <dgm:spPr/>
    </dgm:pt>
    <dgm:pt modelId="{4B73A6DA-0329-4E45-9C2E-74D5D27EF244}" type="pres">
      <dgm:prSet presAssocID="{3F42DF67-7E5B-3B4A-9CAE-CDA4FECC67EF}" presName="rootComposite" presStyleCnt="0"/>
      <dgm:spPr/>
    </dgm:pt>
    <dgm:pt modelId="{8F6B01E7-7A4E-EB49-88F5-093675A91AF1}" type="pres">
      <dgm:prSet presAssocID="{3F42DF67-7E5B-3B4A-9CAE-CDA4FECC67EF}" presName="rootText" presStyleLbl="node4" presStyleIdx="2" presStyleCnt="8">
        <dgm:presLayoutVars>
          <dgm:chPref val="3"/>
        </dgm:presLayoutVars>
      </dgm:prSet>
      <dgm:spPr/>
    </dgm:pt>
    <dgm:pt modelId="{44D7FA6A-7233-8C4E-800B-F276360E0DB7}" type="pres">
      <dgm:prSet presAssocID="{3F42DF67-7E5B-3B4A-9CAE-CDA4FECC67EF}" presName="rootConnector" presStyleLbl="node4" presStyleIdx="2" presStyleCnt="8"/>
      <dgm:spPr/>
    </dgm:pt>
    <dgm:pt modelId="{2750B116-D1ED-B14D-9CFA-52BD228EB987}" type="pres">
      <dgm:prSet presAssocID="{3F42DF67-7E5B-3B4A-9CAE-CDA4FECC67EF}" presName="hierChild4" presStyleCnt="0"/>
      <dgm:spPr/>
    </dgm:pt>
    <dgm:pt modelId="{8D385C87-9691-5346-9C71-4632AD1138BE}" type="pres">
      <dgm:prSet presAssocID="{3F42DF67-7E5B-3B4A-9CAE-CDA4FECC67EF}" presName="hierChild5" presStyleCnt="0"/>
      <dgm:spPr/>
    </dgm:pt>
    <dgm:pt modelId="{8501B713-9955-BA4F-B956-1CFFC33FE595}" type="pres">
      <dgm:prSet presAssocID="{BE8F79A2-FA11-A746-9647-4A732FD1A149}" presName="hierChild5" presStyleCnt="0"/>
      <dgm:spPr/>
    </dgm:pt>
    <dgm:pt modelId="{57592A50-1442-9945-BC30-A2A71D638B62}" type="pres">
      <dgm:prSet presAssocID="{2667585A-6951-564D-A681-DF9E5D24FDE7}" presName="Name37" presStyleLbl="parChTrans1D4" presStyleIdx="3" presStyleCnt="8"/>
      <dgm:spPr/>
    </dgm:pt>
    <dgm:pt modelId="{477D0296-B016-2941-8787-85A47C4A6542}" type="pres">
      <dgm:prSet presAssocID="{E8DD818D-AA54-6242-9474-7FC83CF52CAD}" presName="hierRoot2" presStyleCnt="0">
        <dgm:presLayoutVars>
          <dgm:hierBranch val="init"/>
        </dgm:presLayoutVars>
      </dgm:prSet>
      <dgm:spPr/>
    </dgm:pt>
    <dgm:pt modelId="{8C21923D-9A1E-B043-9BE7-8E67D89F6546}" type="pres">
      <dgm:prSet presAssocID="{E8DD818D-AA54-6242-9474-7FC83CF52CAD}" presName="rootComposite" presStyleCnt="0"/>
      <dgm:spPr/>
    </dgm:pt>
    <dgm:pt modelId="{DA798CA0-329B-0E45-BA11-3BA3D71BA3AE}" type="pres">
      <dgm:prSet presAssocID="{E8DD818D-AA54-6242-9474-7FC83CF52CAD}" presName="rootText" presStyleLbl="node4" presStyleIdx="3" presStyleCnt="8">
        <dgm:presLayoutVars>
          <dgm:chPref val="3"/>
        </dgm:presLayoutVars>
      </dgm:prSet>
      <dgm:spPr/>
    </dgm:pt>
    <dgm:pt modelId="{CD8B96CF-9402-4D40-9737-B6AED338327A}" type="pres">
      <dgm:prSet presAssocID="{E8DD818D-AA54-6242-9474-7FC83CF52CAD}" presName="rootConnector" presStyleLbl="node4" presStyleIdx="3" presStyleCnt="8"/>
      <dgm:spPr/>
    </dgm:pt>
    <dgm:pt modelId="{E33302E0-9FBF-A542-B8A0-484843F38EC5}" type="pres">
      <dgm:prSet presAssocID="{E8DD818D-AA54-6242-9474-7FC83CF52CAD}" presName="hierChild4" presStyleCnt="0"/>
      <dgm:spPr/>
    </dgm:pt>
    <dgm:pt modelId="{352EF0AA-87C6-3E4A-A778-F30735C73112}" type="pres">
      <dgm:prSet presAssocID="{E8DD818D-AA54-6242-9474-7FC83CF52CAD}" presName="hierChild5" presStyleCnt="0"/>
      <dgm:spPr/>
    </dgm:pt>
    <dgm:pt modelId="{93A85B44-916E-274C-9417-7889FB0F53F6}" type="pres">
      <dgm:prSet presAssocID="{380C3273-BF5F-4748-9536-301159242726}" presName="hierChild5" presStyleCnt="0"/>
      <dgm:spPr/>
    </dgm:pt>
    <dgm:pt modelId="{377580E1-0DAC-3340-9887-5D2D535844B9}" type="pres">
      <dgm:prSet presAssocID="{9D217B49-FFF7-A046-8804-932553331858}" presName="Name37" presStyleLbl="parChTrans1D3" presStyleIdx="1" presStyleCnt="3"/>
      <dgm:spPr/>
    </dgm:pt>
    <dgm:pt modelId="{961933F7-88E8-A54E-89B8-B3E7B147B117}" type="pres">
      <dgm:prSet presAssocID="{AD1CFD20-9F46-A749-B899-EC91AC7114FE}" presName="hierRoot2" presStyleCnt="0">
        <dgm:presLayoutVars>
          <dgm:hierBranch val="init"/>
        </dgm:presLayoutVars>
      </dgm:prSet>
      <dgm:spPr/>
    </dgm:pt>
    <dgm:pt modelId="{79BD2C30-7B0F-F047-909D-B1EACC6E71A6}" type="pres">
      <dgm:prSet presAssocID="{AD1CFD20-9F46-A749-B899-EC91AC7114FE}" presName="rootComposite" presStyleCnt="0"/>
      <dgm:spPr/>
    </dgm:pt>
    <dgm:pt modelId="{6AD23024-05E1-B740-8650-72A6769B49A6}" type="pres">
      <dgm:prSet presAssocID="{AD1CFD20-9F46-A749-B899-EC91AC7114FE}" presName="rootText" presStyleLbl="node3" presStyleIdx="1" presStyleCnt="3">
        <dgm:presLayoutVars>
          <dgm:chPref val="3"/>
        </dgm:presLayoutVars>
      </dgm:prSet>
      <dgm:spPr/>
    </dgm:pt>
    <dgm:pt modelId="{D8CB5C63-D9B3-DF41-ABF4-D95A5768C324}" type="pres">
      <dgm:prSet presAssocID="{AD1CFD20-9F46-A749-B899-EC91AC7114FE}" presName="rootConnector" presStyleLbl="node3" presStyleIdx="1" presStyleCnt="3"/>
      <dgm:spPr/>
    </dgm:pt>
    <dgm:pt modelId="{B40D9F6D-3804-304A-A2A6-901A8CB5924B}" type="pres">
      <dgm:prSet presAssocID="{AD1CFD20-9F46-A749-B899-EC91AC7114FE}" presName="hierChild4" presStyleCnt="0"/>
      <dgm:spPr/>
    </dgm:pt>
    <dgm:pt modelId="{22343742-7F86-144F-92D3-AEF911C8E0A5}" type="pres">
      <dgm:prSet presAssocID="{AD1CFD20-9F46-A749-B899-EC91AC7114FE}" presName="hierChild5" presStyleCnt="0"/>
      <dgm:spPr/>
    </dgm:pt>
    <dgm:pt modelId="{041BF7BA-99F6-1B46-AC37-F87DEA817BEA}" type="pres">
      <dgm:prSet presAssocID="{750DB341-DEBA-B942-A1E7-FD93EAB05478}" presName="hierChild5" presStyleCnt="0"/>
      <dgm:spPr/>
    </dgm:pt>
    <dgm:pt modelId="{F35265C2-9C69-7F43-A5FB-E1E8868B9761}" type="pres">
      <dgm:prSet presAssocID="{15B18AA8-1C14-7C46-9669-B957DD88821B}" presName="Name37" presStyleLbl="parChTrans1D2" presStyleIdx="1" presStyleCnt="2"/>
      <dgm:spPr/>
    </dgm:pt>
    <dgm:pt modelId="{36DD0706-249C-4C40-8E24-207F30C35F73}" type="pres">
      <dgm:prSet presAssocID="{C3998CDB-EC4F-9547-A1FF-7645610754E5}" presName="hierRoot2" presStyleCnt="0">
        <dgm:presLayoutVars>
          <dgm:hierBranch val="init"/>
        </dgm:presLayoutVars>
      </dgm:prSet>
      <dgm:spPr/>
    </dgm:pt>
    <dgm:pt modelId="{D8EF17A1-B6D3-0145-A549-FFFCA6F5ED46}" type="pres">
      <dgm:prSet presAssocID="{C3998CDB-EC4F-9547-A1FF-7645610754E5}" presName="rootComposite" presStyleCnt="0"/>
      <dgm:spPr/>
    </dgm:pt>
    <dgm:pt modelId="{AA1D15C4-2A06-EB47-8A95-644D6B6BC5B0}" type="pres">
      <dgm:prSet presAssocID="{C3998CDB-EC4F-9547-A1FF-7645610754E5}" presName="rootText" presStyleLbl="node2" presStyleIdx="1" presStyleCnt="2">
        <dgm:presLayoutVars>
          <dgm:chPref val="3"/>
        </dgm:presLayoutVars>
      </dgm:prSet>
      <dgm:spPr/>
    </dgm:pt>
    <dgm:pt modelId="{0609C3C4-3F40-0C4F-8181-DEDF4FF6047B}" type="pres">
      <dgm:prSet presAssocID="{C3998CDB-EC4F-9547-A1FF-7645610754E5}" presName="rootConnector" presStyleLbl="node2" presStyleIdx="1" presStyleCnt="2"/>
      <dgm:spPr/>
    </dgm:pt>
    <dgm:pt modelId="{525733C6-1BB5-E141-A29B-3460911652B8}" type="pres">
      <dgm:prSet presAssocID="{C3998CDB-EC4F-9547-A1FF-7645610754E5}" presName="hierChild4" presStyleCnt="0"/>
      <dgm:spPr/>
    </dgm:pt>
    <dgm:pt modelId="{0E18B5E2-B79D-F74E-BBBD-0A9B6A6D9C79}" type="pres">
      <dgm:prSet presAssocID="{0D690D0E-393D-E04B-9857-40E538B2D0A7}" presName="Name37" presStyleLbl="parChTrans1D3" presStyleIdx="2" presStyleCnt="3"/>
      <dgm:spPr/>
    </dgm:pt>
    <dgm:pt modelId="{665E2E94-511A-9848-A9BB-835C9A8E8556}" type="pres">
      <dgm:prSet presAssocID="{CAE7FFC3-5138-F048-95A5-58D98F7E78B6}" presName="hierRoot2" presStyleCnt="0">
        <dgm:presLayoutVars>
          <dgm:hierBranch val="init"/>
        </dgm:presLayoutVars>
      </dgm:prSet>
      <dgm:spPr/>
    </dgm:pt>
    <dgm:pt modelId="{2C5A8305-9EC6-F84F-B3F2-48D6EE4072E3}" type="pres">
      <dgm:prSet presAssocID="{CAE7FFC3-5138-F048-95A5-58D98F7E78B6}" presName="rootComposite" presStyleCnt="0"/>
      <dgm:spPr/>
    </dgm:pt>
    <dgm:pt modelId="{90E4F2F3-CD89-A245-B770-10626F76D370}" type="pres">
      <dgm:prSet presAssocID="{CAE7FFC3-5138-F048-95A5-58D98F7E78B6}" presName="rootText" presStyleLbl="node3" presStyleIdx="2" presStyleCnt="3">
        <dgm:presLayoutVars>
          <dgm:chPref val="3"/>
        </dgm:presLayoutVars>
      </dgm:prSet>
      <dgm:spPr/>
    </dgm:pt>
    <dgm:pt modelId="{3F2249F9-8106-3443-9277-93BC87193068}" type="pres">
      <dgm:prSet presAssocID="{CAE7FFC3-5138-F048-95A5-58D98F7E78B6}" presName="rootConnector" presStyleLbl="node3" presStyleIdx="2" presStyleCnt="3"/>
      <dgm:spPr/>
    </dgm:pt>
    <dgm:pt modelId="{0C8C1DCC-B89D-CF42-BBED-A80402A4A5B0}" type="pres">
      <dgm:prSet presAssocID="{CAE7FFC3-5138-F048-95A5-58D98F7E78B6}" presName="hierChild4" presStyleCnt="0"/>
      <dgm:spPr/>
    </dgm:pt>
    <dgm:pt modelId="{7C3AD8A5-7286-8945-A18C-EB9C6BBF9B89}" type="pres">
      <dgm:prSet presAssocID="{68C2F053-B04D-8649-A002-CBDE793ABD76}" presName="Name37" presStyleLbl="parChTrans1D4" presStyleIdx="4" presStyleCnt="8"/>
      <dgm:spPr/>
    </dgm:pt>
    <dgm:pt modelId="{59FD3111-4BF2-BE4C-8DD5-45523534BAF3}" type="pres">
      <dgm:prSet presAssocID="{5CEC50FF-AFC0-F743-B198-164EDD77BBA5}" presName="hierRoot2" presStyleCnt="0">
        <dgm:presLayoutVars>
          <dgm:hierBranch val="init"/>
        </dgm:presLayoutVars>
      </dgm:prSet>
      <dgm:spPr/>
    </dgm:pt>
    <dgm:pt modelId="{1E2E3428-E491-A748-89C4-AB2AE0E13BDC}" type="pres">
      <dgm:prSet presAssocID="{5CEC50FF-AFC0-F743-B198-164EDD77BBA5}" presName="rootComposite" presStyleCnt="0"/>
      <dgm:spPr/>
    </dgm:pt>
    <dgm:pt modelId="{39C70EF1-5887-9842-90DD-657AD896F59C}" type="pres">
      <dgm:prSet presAssocID="{5CEC50FF-AFC0-F743-B198-164EDD77BBA5}" presName="rootText" presStyleLbl="node4" presStyleIdx="4" presStyleCnt="8">
        <dgm:presLayoutVars>
          <dgm:chPref val="3"/>
        </dgm:presLayoutVars>
      </dgm:prSet>
      <dgm:spPr/>
    </dgm:pt>
    <dgm:pt modelId="{A2112603-907E-C640-9CF6-56DCC77873A7}" type="pres">
      <dgm:prSet presAssocID="{5CEC50FF-AFC0-F743-B198-164EDD77BBA5}" presName="rootConnector" presStyleLbl="node4" presStyleIdx="4" presStyleCnt="8"/>
      <dgm:spPr/>
    </dgm:pt>
    <dgm:pt modelId="{E84DCA3D-6B0B-6649-B365-8CDDE8E2FB66}" type="pres">
      <dgm:prSet presAssocID="{5CEC50FF-AFC0-F743-B198-164EDD77BBA5}" presName="hierChild4" presStyleCnt="0"/>
      <dgm:spPr/>
    </dgm:pt>
    <dgm:pt modelId="{08FDA21D-7282-FF49-BD2D-6A65179209FC}" type="pres">
      <dgm:prSet presAssocID="{2547B30F-9988-F741-9938-CB2AACFE6FE6}" presName="Name37" presStyleLbl="parChTrans1D4" presStyleIdx="5" presStyleCnt="8"/>
      <dgm:spPr/>
    </dgm:pt>
    <dgm:pt modelId="{C2377AE2-ECE8-924D-9EA9-A916BBDBA4DA}" type="pres">
      <dgm:prSet presAssocID="{0E542184-68EE-4F4B-B9FC-B29A4D01B60A}" presName="hierRoot2" presStyleCnt="0">
        <dgm:presLayoutVars>
          <dgm:hierBranch val="init"/>
        </dgm:presLayoutVars>
      </dgm:prSet>
      <dgm:spPr/>
    </dgm:pt>
    <dgm:pt modelId="{350F8F50-D747-EA40-B34A-18BF18D3C48B}" type="pres">
      <dgm:prSet presAssocID="{0E542184-68EE-4F4B-B9FC-B29A4D01B60A}" presName="rootComposite" presStyleCnt="0"/>
      <dgm:spPr/>
    </dgm:pt>
    <dgm:pt modelId="{C498CB9B-9CD3-1C47-B085-0D1EA0E1FD0E}" type="pres">
      <dgm:prSet presAssocID="{0E542184-68EE-4F4B-B9FC-B29A4D01B60A}" presName="rootText" presStyleLbl="node4" presStyleIdx="5" presStyleCnt="8">
        <dgm:presLayoutVars>
          <dgm:chPref val="3"/>
        </dgm:presLayoutVars>
      </dgm:prSet>
      <dgm:spPr/>
    </dgm:pt>
    <dgm:pt modelId="{ACFA5209-A417-3948-B9DA-4B58D143E260}" type="pres">
      <dgm:prSet presAssocID="{0E542184-68EE-4F4B-B9FC-B29A4D01B60A}" presName="rootConnector" presStyleLbl="node4" presStyleIdx="5" presStyleCnt="8"/>
      <dgm:spPr/>
    </dgm:pt>
    <dgm:pt modelId="{2C2D8874-D097-C942-A07A-C82D66F484A4}" type="pres">
      <dgm:prSet presAssocID="{0E542184-68EE-4F4B-B9FC-B29A4D01B60A}" presName="hierChild4" presStyleCnt="0"/>
      <dgm:spPr/>
    </dgm:pt>
    <dgm:pt modelId="{722B319D-961C-6845-8D0A-8A69000EDFBE}" type="pres">
      <dgm:prSet presAssocID="{0E542184-68EE-4F4B-B9FC-B29A4D01B60A}" presName="hierChild5" presStyleCnt="0"/>
      <dgm:spPr/>
    </dgm:pt>
    <dgm:pt modelId="{97BFA7FC-1E0B-5745-8230-E395DDC6E64F}" type="pres">
      <dgm:prSet presAssocID="{DEEB2DC2-AD4D-FF4B-A67C-8B4449712007}" presName="Name37" presStyleLbl="parChTrans1D4" presStyleIdx="6" presStyleCnt="8"/>
      <dgm:spPr/>
    </dgm:pt>
    <dgm:pt modelId="{F3A1BF1C-2397-9749-BE58-1A20AD79B3E3}" type="pres">
      <dgm:prSet presAssocID="{DF3C154E-8DA0-FA4C-84A4-19D4299C3FA0}" presName="hierRoot2" presStyleCnt="0">
        <dgm:presLayoutVars>
          <dgm:hierBranch val="init"/>
        </dgm:presLayoutVars>
      </dgm:prSet>
      <dgm:spPr/>
    </dgm:pt>
    <dgm:pt modelId="{C5CC768E-FF67-E44D-B788-54764D253A66}" type="pres">
      <dgm:prSet presAssocID="{DF3C154E-8DA0-FA4C-84A4-19D4299C3FA0}" presName="rootComposite" presStyleCnt="0"/>
      <dgm:spPr/>
    </dgm:pt>
    <dgm:pt modelId="{7A561FBD-6341-E246-AE54-D42536312B0E}" type="pres">
      <dgm:prSet presAssocID="{DF3C154E-8DA0-FA4C-84A4-19D4299C3FA0}" presName="rootText" presStyleLbl="node4" presStyleIdx="6" presStyleCnt="8">
        <dgm:presLayoutVars>
          <dgm:chPref val="3"/>
        </dgm:presLayoutVars>
      </dgm:prSet>
      <dgm:spPr/>
    </dgm:pt>
    <dgm:pt modelId="{FB42D1EC-4C50-7E46-BAEA-43985E0622AC}" type="pres">
      <dgm:prSet presAssocID="{DF3C154E-8DA0-FA4C-84A4-19D4299C3FA0}" presName="rootConnector" presStyleLbl="node4" presStyleIdx="6" presStyleCnt="8"/>
      <dgm:spPr/>
    </dgm:pt>
    <dgm:pt modelId="{509C1875-7677-7C40-A73D-6799090C1293}" type="pres">
      <dgm:prSet presAssocID="{DF3C154E-8DA0-FA4C-84A4-19D4299C3FA0}" presName="hierChild4" presStyleCnt="0"/>
      <dgm:spPr/>
    </dgm:pt>
    <dgm:pt modelId="{D6AEAA83-3FCC-EA49-B4B4-680A1DE386BB}" type="pres">
      <dgm:prSet presAssocID="{DF3C154E-8DA0-FA4C-84A4-19D4299C3FA0}" presName="hierChild5" presStyleCnt="0"/>
      <dgm:spPr/>
    </dgm:pt>
    <dgm:pt modelId="{C99E9463-1063-EE4E-9F8A-EC936FA92690}" type="pres">
      <dgm:prSet presAssocID="{5CEC50FF-AFC0-F743-B198-164EDD77BBA5}" presName="hierChild5" presStyleCnt="0"/>
      <dgm:spPr/>
    </dgm:pt>
    <dgm:pt modelId="{452CC75B-1B64-FD46-A800-353479C5A7E8}" type="pres">
      <dgm:prSet presAssocID="{D8ECC91A-A2CE-5549-B380-B8848BC09F19}" presName="Name37" presStyleLbl="parChTrans1D4" presStyleIdx="7" presStyleCnt="8"/>
      <dgm:spPr/>
    </dgm:pt>
    <dgm:pt modelId="{C81BDE48-4048-9B42-9BE7-1B4D8437CC84}" type="pres">
      <dgm:prSet presAssocID="{0057F40F-2EAE-2C4E-A8EF-E65222F41DE4}" presName="hierRoot2" presStyleCnt="0">
        <dgm:presLayoutVars>
          <dgm:hierBranch val="init"/>
        </dgm:presLayoutVars>
      </dgm:prSet>
      <dgm:spPr/>
    </dgm:pt>
    <dgm:pt modelId="{5EE23B35-16AA-AC45-837B-ED129934F513}" type="pres">
      <dgm:prSet presAssocID="{0057F40F-2EAE-2C4E-A8EF-E65222F41DE4}" presName="rootComposite" presStyleCnt="0"/>
      <dgm:spPr/>
    </dgm:pt>
    <dgm:pt modelId="{325DFCC4-7ABA-0C46-9EFB-0911B29832D3}" type="pres">
      <dgm:prSet presAssocID="{0057F40F-2EAE-2C4E-A8EF-E65222F41DE4}" presName="rootText" presStyleLbl="node4" presStyleIdx="7" presStyleCnt="8">
        <dgm:presLayoutVars>
          <dgm:chPref val="3"/>
        </dgm:presLayoutVars>
      </dgm:prSet>
      <dgm:spPr/>
    </dgm:pt>
    <dgm:pt modelId="{12BD1B4D-2071-CD46-A06B-6599E495FE3E}" type="pres">
      <dgm:prSet presAssocID="{0057F40F-2EAE-2C4E-A8EF-E65222F41DE4}" presName="rootConnector" presStyleLbl="node4" presStyleIdx="7" presStyleCnt="8"/>
      <dgm:spPr/>
    </dgm:pt>
    <dgm:pt modelId="{6052F54F-0BD2-D241-A56F-B6C14BB3F559}" type="pres">
      <dgm:prSet presAssocID="{0057F40F-2EAE-2C4E-A8EF-E65222F41DE4}" presName="hierChild4" presStyleCnt="0"/>
      <dgm:spPr/>
    </dgm:pt>
    <dgm:pt modelId="{A8E2318B-76BE-D244-98A9-DCB755F7ADF8}" type="pres">
      <dgm:prSet presAssocID="{0057F40F-2EAE-2C4E-A8EF-E65222F41DE4}" presName="hierChild5" presStyleCnt="0"/>
      <dgm:spPr/>
    </dgm:pt>
    <dgm:pt modelId="{0D4EBCBF-A9BE-774B-98A1-7E4919602F5C}" type="pres">
      <dgm:prSet presAssocID="{CAE7FFC3-5138-F048-95A5-58D98F7E78B6}" presName="hierChild5" presStyleCnt="0"/>
      <dgm:spPr/>
    </dgm:pt>
    <dgm:pt modelId="{BA9257CC-02BC-2144-80DA-2F28733E2D06}" type="pres">
      <dgm:prSet presAssocID="{C3998CDB-EC4F-9547-A1FF-7645610754E5}" presName="hierChild5" presStyleCnt="0"/>
      <dgm:spPr/>
    </dgm:pt>
    <dgm:pt modelId="{5E42C39F-ED84-514F-B947-9D5D2B994059}" type="pres">
      <dgm:prSet presAssocID="{D8D1878D-3D16-1243-AD0D-B3E2CB6A36AD}" presName="hierChild3" presStyleCnt="0"/>
      <dgm:spPr/>
    </dgm:pt>
  </dgm:ptLst>
  <dgm:cxnLst>
    <dgm:cxn modelId="{1C61E800-514E-E246-B339-C2DF49A79113}" type="presOf" srcId="{2547B30F-9988-F741-9938-CB2AACFE6FE6}" destId="{08FDA21D-7282-FF49-BD2D-6A65179209FC}" srcOrd="0" destOrd="0" presId="urn:microsoft.com/office/officeart/2005/8/layout/orgChart1"/>
    <dgm:cxn modelId="{A426630B-392D-B341-84CA-BDF6B3BE3F48}" type="presOf" srcId="{0057F40F-2EAE-2C4E-A8EF-E65222F41DE4}" destId="{325DFCC4-7ABA-0C46-9EFB-0911B29832D3}" srcOrd="0" destOrd="0" presId="urn:microsoft.com/office/officeart/2005/8/layout/orgChart1"/>
    <dgm:cxn modelId="{A005B40C-6F4B-4E4A-8743-BBC0957CBE6C}" srcId="{5CEC50FF-AFC0-F743-B198-164EDD77BBA5}" destId="{DF3C154E-8DA0-FA4C-84A4-19D4299C3FA0}" srcOrd="1" destOrd="0" parTransId="{DEEB2DC2-AD4D-FF4B-A67C-8B4449712007}" sibTransId="{16A3C132-BBD0-4D4D-9E05-F4268BDED327}"/>
    <dgm:cxn modelId="{3132B60C-763F-8E42-A99C-2E300CC5131A}" type="presOf" srcId="{CAE7FFC3-5138-F048-95A5-58D98F7E78B6}" destId="{3F2249F9-8106-3443-9277-93BC87193068}" srcOrd="1" destOrd="0" presId="urn:microsoft.com/office/officeart/2005/8/layout/orgChart1"/>
    <dgm:cxn modelId="{E79E8212-CEE0-EA4E-AD4A-460376146549}" srcId="{D8D1878D-3D16-1243-AD0D-B3E2CB6A36AD}" destId="{C3998CDB-EC4F-9547-A1FF-7645610754E5}" srcOrd="1" destOrd="0" parTransId="{15B18AA8-1C14-7C46-9669-B957DD88821B}" sibTransId="{C884CCA9-A091-0248-B149-FA2443B1D83E}"/>
    <dgm:cxn modelId="{7F846F1B-4529-F542-A505-3376970375E7}" type="presOf" srcId="{0057F40F-2EAE-2C4E-A8EF-E65222F41DE4}" destId="{12BD1B4D-2071-CD46-A06B-6599E495FE3E}" srcOrd="1" destOrd="0" presId="urn:microsoft.com/office/officeart/2005/8/layout/orgChart1"/>
    <dgm:cxn modelId="{6B77B11C-020F-7B42-ACBE-76C9BB93C10A}" type="presOf" srcId="{67067642-5F4A-D24D-AC18-C5CE02F25DB3}" destId="{0E1A13DF-3C67-8A43-A343-C84C1EFF2F5E}" srcOrd="1" destOrd="0" presId="urn:microsoft.com/office/officeart/2005/8/layout/orgChart1"/>
    <dgm:cxn modelId="{8C9CDD1E-E06D-6B49-8212-FAB4C2D2FE3B}" type="presOf" srcId="{0D690D0E-393D-E04B-9857-40E538B2D0A7}" destId="{0E18B5E2-B79D-F74E-BBBD-0A9B6A6D9C79}" srcOrd="0" destOrd="0" presId="urn:microsoft.com/office/officeart/2005/8/layout/orgChart1"/>
    <dgm:cxn modelId="{159DF521-5A11-4A42-9F95-82D90C106E04}" type="presOf" srcId="{5CEC50FF-AFC0-F743-B198-164EDD77BBA5}" destId="{A2112603-907E-C640-9CF6-56DCC77873A7}" srcOrd="1" destOrd="0" presId="urn:microsoft.com/office/officeart/2005/8/layout/orgChart1"/>
    <dgm:cxn modelId="{41BB4826-9532-D545-A8EC-638E1DA27DC7}" type="presOf" srcId="{E8DD818D-AA54-6242-9474-7FC83CF52CAD}" destId="{DA798CA0-329B-0E45-BA11-3BA3D71BA3AE}" srcOrd="0" destOrd="0" presId="urn:microsoft.com/office/officeart/2005/8/layout/orgChart1"/>
    <dgm:cxn modelId="{1AE19226-3390-DD49-B85C-D60EA4D96C0A}" type="presOf" srcId="{15B18AA8-1C14-7C46-9669-B957DD88821B}" destId="{F35265C2-9C69-7F43-A5FB-E1E8868B9761}" srcOrd="0" destOrd="0" presId="urn:microsoft.com/office/officeart/2005/8/layout/orgChart1"/>
    <dgm:cxn modelId="{6B042B2F-9F5D-1248-9498-85FBF8FDCC20}" type="presOf" srcId="{AD1CFD20-9F46-A749-B899-EC91AC7114FE}" destId="{D8CB5C63-D9B3-DF41-ABF4-D95A5768C324}" srcOrd="1" destOrd="0" presId="urn:microsoft.com/office/officeart/2005/8/layout/orgChart1"/>
    <dgm:cxn modelId="{717FAD30-EE45-8B44-83FE-778DDDEA326B}" type="presOf" srcId="{C3998CDB-EC4F-9547-A1FF-7645610754E5}" destId="{0609C3C4-3F40-0C4F-8181-DEDF4FF6047B}" srcOrd="1" destOrd="0" presId="urn:microsoft.com/office/officeart/2005/8/layout/orgChart1"/>
    <dgm:cxn modelId="{78920632-4C6C-7F4E-8C77-D2AC5FCCDF6C}" srcId="{938715BA-D379-8E4C-A61F-A34EFE0ED966}" destId="{D8D1878D-3D16-1243-AD0D-B3E2CB6A36AD}" srcOrd="0" destOrd="0" parTransId="{E5AA606E-4C50-3C46-A019-03D51F5652C3}" sibTransId="{1A681912-E807-4443-9B2A-28EBAB0D86A5}"/>
    <dgm:cxn modelId="{0AA37E37-E258-B94C-9874-A97074ED3E0F}" type="presOf" srcId="{B7EA2008-86E5-CA40-A247-9BCAC0B283AC}" destId="{079A201F-4F4C-C644-A9DF-147A7ADC5DB9}" srcOrd="0" destOrd="0" presId="urn:microsoft.com/office/officeart/2005/8/layout/orgChart1"/>
    <dgm:cxn modelId="{DA1ADB3A-0D89-B846-9EAD-AFBEA22629B9}" type="presOf" srcId="{BE8F79A2-FA11-A746-9647-4A732FD1A149}" destId="{A80FE4CB-7EFA-2B45-AB24-AB5D1DAD3D1C}" srcOrd="0" destOrd="0" presId="urn:microsoft.com/office/officeart/2005/8/layout/orgChart1"/>
    <dgm:cxn modelId="{005AA248-481F-2F44-8323-1F59D9C0EA61}" type="presOf" srcId="{D8D1878D-3D16-1243-AD0D-B3E2CB6A36AD}" destId="{ECD59C2B-71ED-A243-A876-E3CB32231567}" srcOrd="0" destOrd="0" presId="urn:microsoft.com/office/officeart/2005/8/layout/orgChart1"/>
    <dgm:cxn modelId="{86F4114D-2110-D94C-859B-8CB1B93A187D}" type="presOf" srcId="{B0C83E1C-A82B-0640-86FF-2CE4E0639053}" destId="{ED629CE1-D76C-0846-A652-3BC614A53863}" srcOrd="0" destOrd="0" presId="urn:microsoft.com/office/officeart/2005/8/layout/orgChart1"/>
    <dgm:cxn modelId="{4AD1B85C-B7DD-7645-9B3F-D6EDEFFB94C6}" srcId="{750DB341-DEBA-B942-A1E7-FD93EAB05478}" destId="{380C3273-BF5F-4748-9536-301159242726}" srcOrd="0" destOrd="0" parTransId="{3480C595-3187-BA4B-9AFB-CCE07673A624}" sibTransId="{008B54EB-D59C-AB47-A754-386398DDFC1B}"/>
    <dgm:cxn modelId="{5AC7B765-4C82-5B4B-8AEF-B2C4769AE070}" srcId="{C3998CDB-EC4F-9547-A1FF-7645610754E5}" destId="{CAE7FFC3-5138-F048-95A5-58D98F7E78B6}" srcOrd="0" destOrd="0" parTransId="{0D690D0E-393D-E04B-9857-40E538B2D0A7}" sibTransId="{B1B883FD-1CD2-0E40-AE72-B2EE4D858EDB}"/>
    <dgm:cxn modelId="{FB38EA65-9BFD-2943-9882-257D779B6C4F}" type="presOf" srcId="{BE8F79A2-FA11-A746-9647-4A732FD1A149}" destId="{B5D66900-C74E-0145-A6FE-FB01EA6A61C7}" srcOrd="1" destOrd="0" presId="urn:microsoft.com/office/officeart/2005/8/layout/orgChart1"/>
    <dgm:cxn modelId="{FAF15D72-9A98-5E4F-8DD7-98A41552F0F1}" type="presOf" srcId="{0E542184-68EE-4F4B-B9FC-B29A4D01B60A}" destId="{C498CB9B-9CD3-1C47-B085-0D1EA0E1FD0E}" srcOrd="0" destOrd="0" presId="urn:microsoft.com/office/officeart/2005/8/layout/orgChart1"/>
    <dgm:cxn modelId="{59116F7B-DE3E-2248-AC11-18BB82A53A81}" type="presOf" srcId="{EA59618C-31A0-064F-9115-280C88FEF487}" destId="{1BBBA5AE-126A-1A47-A78F-AE06DE86763F}" srcOrd="0" destOrd="0" presId="urn:microsoft.com/office/officeart/2005/8/layout/orgChart1"/>
    <dgm:cxn modelId="{C5DC4A7C-FE75-D443-83FF-272FEA524E55}" type="presOf" srcId="{3F42DF67-7E5B-3B4A-9CAE-CDA4FECC67EF}" destId="{8F6B01E7-7A4E-EB49-88F5-093675A91AF1}" srcOrd="0" destOrd="0" presId="urn:microsoft.com/office/officeart/2005/8/layout/orgChart1"/>
    <dgm:cxn modelId="{22607880-B82F-B34C-B954-238DEAFD0EE4}" type="presOf" srcId="{D8D1878D-3D16-1243-AD0D-B3E2CB6A36AD}" destId="{E90FA228-9867-CC48-94C4-34CF74C9D11B}" srcOrd="1" destOrd="0" presId="urn:microsoft.com/office/officeart/2005/8/layout/orgChart1"/>
    <dgm:cxn modelId="{EC60FC8B-A404-8D45-89E9-711961C1ED79}" type="presOf" srcId="{2667585A-6951-564D-A681-DF9E5D24FDE7}" destId="{57592A50-1442-9945-BC30-A2A71D638B62}" srcOrd="0" destOrd="0" presId="urn:microsoft.com/office/officeart/2005/8/layout/orgChart1"/>
    <dgm:cxn modelId="{7FE94D91-0642-D841-A056-6CEF035F3E45}" type="presOf" srcId="{67067642-5F4A-D24D-AC18-C5CE02F25DB3}" destId="{88736524-9E8D-584C-AB70-DCA5595DD24B}" srcOrd="0" destOrd="0" presId="urn:microsoft.com/office/officeart/2005/8/layout/orgChart1"/>
    <dgm:cxn modelId="{AA5C1492-E40A-D440-9006-4D4ADCB8F72C}" type="presOf" srcId="{68C2F053-B04D-8649-A002-CBDE793ABD76}" destId="{7C3AD8A5-7286-8945-A18C-EB9C6BBF9B89}" srcOrd="0" destOrd="0" presId="urn:microsoft.com/office/officeart/2005/8/layout/orgChart1"/>
    <dgm:cxn modelId="{EFAD5592-E62F-4241-9416-6FE215EE93D0}" type="presOf" srcId="{380C3273-BF5F-4748-9536-301159242726}" destId="{DBF143D8-E4D5-524E-A998-D99DD45D0671}" srcOrd="1" destOrd="0" presId="urn:microsoft.com/office/officeart/2005/8/layout/orgChart1"/>
    <dgm:cxn modelId="{78B45F93-664C-7C4D-B1C7-2859B32B9A5D}" type="presOf" srcId="{CAE7FFC3-5138-F048-95A5-58D98F7E78B6}" destId="{90E4F2F3-CD89-A245-B770-10626F76D370}" srcOrd="0" destOrd="0" presId="urn:microsoft.com/office/officeart/2005/8/layout/orgChart1"/>
    <dgm:cxn modelId="{882FD89B-7761-B743-A12A-168190DB001E}" type="presOf" srcId="{AD1CFD20-9F46-A749-B899-EC91AC7114FE}" destId="{6AD23024-05E1-B740-8650-72A6769B49A6}" srcOrd="0" destOrd="0" presId="urn:microsoft.com/office/officeart/2005/8/layout/orgChart1"/>
    <dgm:cxn modelId="{D757DE9D-0D55-EC42-98F7-841BEC95427C}" type="presOf" srcId="{9D217B49-FFF7-A046-8804-932553331858}" destId="{377580E1-0DAC-3340-9887-5D2D535844B9}" srcOrd="0" destOrd="0" presId="urn:microsoft.com/office/officeart/2005/8/layout/orgChart1"/>
    <dgm:cxn modelId="{CDE3239E-AC75-B24D-AA44-4BF8C796C0AB}" type="presOf" srcId="{938715BA-D379-8E4C-A61F-A34EFE0ED966}" destId="{032B9F24-3EF0-364F-8FDB-F5532E53DF52}" srcOrd="0" destOrd="0" presId="urn:microsoft.com/office/officeart/2005/8/layout/orgChart1"/>
    <dgm:cxn modelId="{74E7859F-4F82-554F-9A85-1A9AA9B3EB96}" type="presOf" srcId="{5CEC50FF-AFC0-F743-B198-164EDD77BBA5}" destId="{39C70EF1-5887-9842-90DD-657AD896F59C}" srcOrd="0" destOrd="0" presId="urn:microsoft.com/office/officeart/2005/8/layout/orgChart1"/>
    <dgm:cxn modelId="{BB909BA2-3A82-5F48-84DA-1572238BD9FA}" type="presOf" srcId="{C3998CDB-EC4F-9547-A1FF-7645610754E5}" destId="{AA1D15C4-2A06-EB47-8A95-644D6B6BC5B0}" srcOrd="0" destOrd="0" presId="urn:microsoft.com/office/officeart/2005/8/layout/orgChart1"/>
    <dgm:cxn modelId="{190D9BA3-AE72-664E-9615-246559628F1E}" type="presOf" srcId="{FA67043A-8993-1C43-AE46-500B3671AF47}" destId="{4EA6F5A3-077F-3944-AF59-44CCB5732326}" srcOrd="0" destOrd="0" presId="urn:microsoft.com/office/officeart/2005/8/layout/orgChart1"/>
    <dgm:cxn modelId="{4AC2D8A9-C06C-2040-B38A-A67E8AC35307}" type="presOf" srcId="{380C3273-BF5F-4748-9536-301159242726}" destId="{64F0D6C2-A680-8D46-A76F-5DBE4D372A49}" srcOrd="0" destOrd="0" presId="urn:microsoft.com/office/officeart/2005/8/layout/orgChart1"/>
    <dgm:cxn modelId="{EE03C8C1-CEAB-0940-B820-0C545DE6B97C}" type="presOf" srcId="{0E542184-68EE-4F4B-B9FC-B29A4D01B60A}" destId="{ACFA5209-A417-3948-B9DA-4B58D143E260}" srcOrd="1" destOrd="0" presId="urn:microsoft.com/office/officeart/2005/8/layout/orgChart1"/>
    <dgm:cxn modelId="{AFB230C2-32FB-F140-A2ED-EF43074F3D97}" type="presOf" srcId="{DEEB2DC2-AD4D-FF4B-A67C-8B4449712007}" destId="{97BFA7FC-1E0B-5745-8230-E395DDC6E64F}" srcOrd="0" destOrd="0" presId="urn:microsoft.com/office/officeart/2005/8/layout/orgChart1"/>
    <dgm:cxn modelId="{288C31C3-A197-CF45-A1F2-9BD40B9B611A}" srcId="{BE8F79A2-FA11-A746-9647-4A732FD1A149}" destId="{3F42DF67-7E5B-3B4A-9CAE-CDA4FECC67EF}" srcOrd="1" destOrd="0" parTransId="{B7EA2008-86E5-CA40-A247-9BCAC0B283AC}" sibTransId="{DEDF5EBD-AB48-814E-B44E-FAF318798182}"/>
    <dgm:cxn modelId="{FE4F69C4-1B74-0F42-82CB-ACA24DB138BC}" srcId="{380C3273-BF5F-4748-9536-301159242726}" destId="{BE8F79A2-FA11-A746-9647-4A732FD1A149}" srcOrd="0" destOrd="0" parTransId="{B0C83E1C-A82B-0640-86FF-2CE4E0639053}" sibTransId="{4BE5279C-97EA-FE4F-B195-3146235FFCF6}"/>
    <dgm:cxn modelId="{A24E76C4-EBC9-B345-9482-126C48BBDFF2}" type="presOf" srcId="{D8ECC91A-A2CE-5549-B380-B8848BC09F19}" destId="{452CC75B-1B64-FD46-A800-353479C5A7E8}" srcOrd="0" destOrd="0" presId="urn:microsoft.com/office/officeart/2005/8/layout/orgChart1"/>
    <dgm:cxn modelId="{B66E8FC9-6B9C-BE45-9FA8-4091E95523FB}" srcId="{380C3273-BF5F-4748-9536-301159242726}" destId="{E8DD818D-AA54-6242-9474-7FC83CF52CAD}" srcOrd="1" destOrd="0" parTransId="{2667585A-6951-564D-A681-DF9E5D24FDE7}" sibTransId="{7F29A380-1237-AF46-B190-AB147946AE6A}"/>
    <dgm:cxn modelId="{1D604FCD-C104-4349-92FB-E87F7A82902B}" type="presOf" srcId="{750DB341-DEBA-B942-A1E7-FD93EAB05478}" destId="{32394431-27C6-344B-8000-C326D560C8A4}" srcOrd="0" destOrd="0" presId="urn:microsoft.com/office/officeart/2005/8/layout/orgChart1"/>
    <dgm:cxn modelId="{047376D2-B581-7D40-8B1B-34DB2DBF4DB9}" srcId="{CAE7FFC3-5138-F048-95A5-58D98F7E78B6}" destId="{0057F40F-2EAE-2C4E-A8EF-E65222F41DE4}" srcOrd="1" destOrd="0" parTransId="{D8ECC91A-A2CE-5549-B380-B8848BC09F19}" sibTransId="{DBC7BACF-3741-7D40-90DB-CBE391D6A6E4}"/>
    <dgm:cxn modelId="{488598D4-224A-AC49-A39F-4AFDC8D83146}" srcId="{BE8F79A2-FA11-A746-9647-4A732FD1A149}" destId="{67067642-5F4A-D24D-AC18-C5CE02F25DB3}" srcOrd="0" destOrd="0" parTransId="{FA67043A-8993-1C43-AE46-500B3671AF47}" sibTransId="{2F05F128-BADC-2B41-8D9E-4F9DEFBF7A55}"/>
    <dgm:cxn modelId="{5BC34BD5-09A6-674B-9900-27198CFD0FB3}" type="presOf" srcId="{DF3C154E-8DA0-FA4C-84A4-19D4299C3FA0}" destId="{FB42D1EC-4C50-7E46-BAEA-43985E0622AC}" srcOrd="1" destOrd="0" presId="urn:microsoft.com/office/officeart/2005/8/layout/orgChart1"/>
    <dgm:cxn modelId="{E04BD8D6-9B81-DB46-9D9C-4F787FD9C7A8}" srcId="{5CEC50FF-AFC0-F743-B198-164EDD77BBA5}" destId="{0E542184-68EE-4F4B-B9FC-B29A4D01B60A}" srcOrd="0" destOrd="0" parTransId="{2547B30F-9988-F741-9938-CB2AACFE6FE6}" sibTransId="{0D418A71-3791-CA43-BF94-94C7583DEB3B}"/>
    <dgm:cxn modelId="{0BEF2FE0-92B4-F34F-84BB-E25DEC1DFAB6}" type="presOf" srcId="{E8DD818D-AA54-6242-9474-7FC83CF52CAD}" destId="{CD8B96CF-9402-4D40-9737-B6AED338327A}" srcOrd="1" destOrd="0" presId="urn:microsoft.com/office/officeart/2005/8/layout/orgChart1"/>
    <dgm:cxn modelId="{6834DEE0-4AF1-1449-ABC1-A919676D680B}" type="presOf" srcId="{DF3C154E-8DA0-FA4C-84A4-19D4299C3FA0}" destId="{7A561FBD-6341-E246-AE54-D42536312B0E}" srcOrd="0" destOrd="0" presId="urn:microsoft.com/office/officeart/2005/8/layout/orgChart1"/>
    <dgm:cxn modelId="{DEE6A7E3-A425-0146-9656-135BDAB91673}" srcId="{750DB341-DEBA-B942-A1E7-FD93EAB05478}" destId="{AD1CFD20-9F46-A749-B899-EC91AC7114FE}" srcOrd="1" destOrd="0" parTransId="{9D217B49-FFF7-A046-8804-932553331858}" sibTransId="{B30C219E-FA45-F942-AE46-DF1A7D510843}"/>
    <dgm:cxn modelId="{DE16B4E3-ED3E-B148-8662-82AAD310F837}" srcId="{CAE7FFC3-5138-F048-95A5-58D98F7E78B6}" destId="{5CEC50FF-AFC0-F743-B198-164EDD77BBA5}" srcOrd="0" destOrd="0" parTransId="{68C2F053-B04D-8649-A002-CBDE793ABD76}" sibTransId="{47356B8D-DAB3-494B-BFCF-196F374382F9}"/>
    <dgm:cxn modelId="{42A592EB-ECDE-344D-9D38-871C0F9193F1}" type="presOf" srcId="{3480C595-3187-BA4B-9AFB-CCE07673A624}" destId="{8774D6CA-DC00-C449-99F7-C00AD6451E03}" srcOrd="0" destOrd="0" presId="urn:microsoft.com/office/officeart/2005/8/layout/orgChart1"/>
    <dgm:cxn modelId="{C82AFDF0-C07E-9547-ACB5-180A91DB326A}" type="presOf" srcId="{750DB341-DEBA-B942-A1E7-FD93EAB05478}" destId="{654F6500-C53D-7641-8590-1414D2B77AA0}" srcOrd="1" destOrd="0" presId="urn:microsoft.com/office/officeart/2005/8/layout/orgChart1"/>
    <dgm:cxn modelId="{2B9F1AF2-A50B-954C-9E15-1921512BF5FF}" srcId="{D8D1878D-3D16-1243-AD0D-B3E2CB6A36AD}" destId="{750DB341-DEBA-B942-A1E7-FD93EAB05478}" srcOrd="0" destOrd="0" parTransId="{EA59618C-31A0-064F-9115-280C88FEF487}" sibTransId="{01698639-8EC7-4945-91AB-D38F4387D1D3}"/>
    <dgm:cxn modelId="{A30982F9-3A6E-B544-AD0D-1EC1B92A1A1F}" type="presOf" srcId="{3F42DF67-7E5B-3B4A-9CAE-CDA4FECC67EF}" destId="{44D7FA6A-7233-8C4E-800B-F276360E0DB7}" srcOrd="1" destOrd="0" presId="urn:microsoft.com/office/officeart/2005/8/layout/orgChart1"/>
    <dgm:cxn modelId="{DCBC09BB-FEAE-4545-ABCA-36CF46DF325F}" type="presParOf" srcId="{032B9F24-3EF0-364F-8FDB-F5532E53DF52}" destId="{D4702C28-799B-354E-AA16-9A9564A9E0A9}" srcOrd="0" destOrd="0" presId="urn:microsoft.com/office/officeart/2005/8/layout/orgChart1"/>
    <dgm:cxn modelId="{C14C9DE2-961D-8340-821E-F764BD7EEF7C}" type="presParOf" srcId="{D4702C28-799B-354E-AA16-9A9564A9E0A9}" destId="{1666D92A-FBD7-6144-AE2F-4A6EC996CA20}" srcOrd="0" destOrd="0" presId="urn:microsoft.com/office/officeart/2005/8/layout/orgChart1"/>
    <dgm:cxn modelId="{AFBF3E79-F850-5E4D-8785-EFB4C3F0CF8E}" type="presParOf" srcId="{1666D92A-FBD7-6144-AE2F-4A6EC996CA20}" destId="{ECD59C2B-71ED-A243-A876-E3CB32231567}" srcOrd="0" destOrd="0" presId="urn:microsoft.com/office/officeart/2005/8/layout/orgChart1"/>
    <dgm:cxn modelId="{E9786D3A-6035-5049-972B-F7F1C9FE7094}" type="presParOf" srcId="{1666D92A-FBD7-6144-AE2F-4A6EC996CA20}" destId="{E90FA228-9867-CC48-94C4-34CF74C9D11B}" srcOrd="1" destOrd="0" presId="urn:microsoft.com/office/officeart/2005/8/layout/orgChart1"/>
    <dgm:cxn modelId="{609C3978-6731-9D41-8A15-E7793AF09B03}" type="presParOf" srcId="{D4702C28-799B-354E-AA16-9A9564A9E0A9}" destId="{68A8FD72-F874-5E43-8B40-609DB2173068}" srcOrd="1" destOrd="0" presId="urn:microsoft.com/office/officeart/2005/8/layout/orgChart1"/>
    <dgm:cxn modelId="{61FB3C2B-0F7F-D849-A63D-28624C94CE36}" type="presParOf" srcId="{68A8FD72-F874-5E43-8B40-609DB2173068}" destId="{1BBBA5AE-126A-1A47-A78F-AE06DE86763F}" srcOrd="0" destOrd="0" presId="urn:microsoft.com/office/officeart/2005/8/layout/orgChart1"/>
    <dgm:cxn modelId="{F696229D-4D4A-134A-BEBC-F05BEAAB89B9}" type="presParOf" srcId="{68A8FD72-F874-5E43-8B40-609DB2173068}" destId="{388CD912-70FE-0145-B67E-8A53CA57C10B}" srcOrd="1" destOrd="0" presId="urn:microsoft.com/office/officeart/2005/8/layout/orgChart1"/>
    <dgm:cxn modelId="{A0EE1776-F564-D544-BABB-83B6426660EF}" type="presParOf" srcId="{388CD912-70FE-0145-B67E-8A53CA57C10B}" destId="{343DB7D0-E207-D344-BB81-BDB6328E3B3A}" srcOrd="0" destOrd="0" presId="urn:microsoft.com/office/officeart/2005/8/layout/orgChart1"/>
    <dgm:cxn modelId="{853EC897-EE9C-664A-BE5F-28B46ECA49BE}" type="presParOf" srcId="{343DB7D0-E207-D344-BB81-BDB6328E3B3A}" destId="{32394431-27C6-344B-8000-C326D560C8A4}" srcOrd="0" destOrd="0" presId="urn:microsoft.com/office/officeart/2005/8/layout/orgChart1"/>
    <dgm:cxn modelId="{0A3D73BA-7DF2-344A-B2B8-B68AB700D502}" type="presParOf" srcId="{343DB7D0-E207-D344-BB81-BDB6328E3B3A}" destId="{654F6500-C53D-7641-8590-1414D2B77AA0}" srcOrd="1" destOrd="0" presId="urn:microsoft.com/office/officeart/2005/8/layout/orgChart1"/>
    <dgm:cxn modelId="{371378AF-E819-A34E-8F78-818F981CA81F}" type="presParOf" srcId="{388CD912-70FE-0145-B67E-8A53CA57C10B}" destId="{09AE2D0D-2B64-014F-B500-D56D04B4DD29}" srcOrd="1" destOrd="0" presId="urn:microsoft.com/office/officeart/2005/8/layout/orgChart1"/>
    <dgm:cxn modelId="{ADA7802B-CDB7-E44F-8BBF-A3953F2CADDB}" type="presParOf" srcId="{09AE2D0D-2B64-014F-B500-D56D04B4DD29}" destId="{8774D6CA-DC00-C449-99F7-C00AD6451E03}" srcOrd="0" destOrd="0" presId="urn:microsoft.com/office/officeart/2005/8/layout/orgChart1"/>
    <dgm:cxn modelId="{596C9FC1-B0BF-F440-AEAC-2ECCB60BE23F}" type="presParOf" srcId="{09AE2D0D-2B64-014F-B500-D56D04B4DD29}" destId="{B0A49B3F-C4BE-CB40-BA4B-2376545DC811}" srcOrd="1" destOrd="0" presId="urn:microsoft.com/office/officeart/2005/8/layout/orgChart1"/>
    <dgm:cxn modelId="{BDEE709F-03C8-0A4D-A225-143A4D6C6686}" type="presParOf" srcId="{B0A49B3F-C4BE-CB40-BA4B-2376545DC811}" destId="{9149C933-4647-2F46-BD61-4306F3DCB33D}" srcOrd="0" destOrd="0" presId="urn:microsoft.com/office/officeart/2005/8/layout/orgChart1"/>
    <dgm:cxn modelId="{1E45C2E4-7A21-E84E-808E-947EA7001E03}" type="presParOf" srcId="{9149C933-4647-2F46-BD61-4306F3DCB33D}" destId="{64F0D6C2-A680-8D46-A76F-5DBE4D372A49}" srcOrd="0" destOrd="0" presId="urn:microsoft.com/office/officeart/2005/8/layout/orgChart1"/>
    <dgm:cxn modelId="{F3318FE7-174D-7A4C-8731-7EA1136012D2}" type="presParOf" srcId="{9149C933-4647-2F46-BD61-4306F3DCB33D}" destId="{DBF143D8-E4D5-524E-A998-D99DD45D0671}" srcOrd="1" destOrd="0" presId="urn:microsoft.com/office/officeart/2005/8/layout/orgChart1"/>
    <dgm:cxn modelId="{DDECC24E-2423-C34B-AFFE-D8AB03AFF9D0}" type="presParOf" srcId="{B0A49B3F-C4BE-CB40-BA4B-2376545DC811}" destId="{D263E335-6A1E-9743-93E0-9C163B285FED}" srcOrd="1" destOrd="0" presId="urn:microsoft.com/office/officeart/2005/8/layout/orgChart1"/>
    <dgm:cxn modelId="{F7CC5B6A-5F08-E84F-AA17-B4BAFA379C67}" type="presParOf" srcId="{D263E335-6A1E-9743-93E0-9C163B285FED}" destId="{ED629CE1-D76C-0846-A652-3BC614A53863}" srcOrd="0" destOrd="0" presId="urn:microsoft.com/office/officeart/2005/8/layout/orgChart1"/>
    <dgm:cxn modelId="{F893D3E4-A58E-2340-98E5-2D5BA6285D52}" type="presParOf" srcId="{D263E335-6A1E-9743-93E0-9C163B285FED}" destId="{AA901EA0-88EC-B744-9B88-4BBBAC5884B3}" srcOrd="1" destOrd="0" presId="urn:microsoft.com/office/officeart/2005/8/layout/orgChart1"/>
    <dgm:cxn modelId="{952DCE53-E7A7-2849-A018-53E19D3E2084}" type="presParOf" srcId="{AA901EA0-88EC-B744-9B88-4BBBAC5884B3}" destId="{5D2EDEEB-73D9-944E-928C-02455605F335}" srcOrd="0" destOrd="0" presId="urn:microsoft.com/office/officeart/2005/8/layout/orgChart1"/>
    <dgm:cxn modelId="{27B18FC0-7F5D-B74D-BCB1-DF9FBE7DBE15}" type="presParOf" srcId="{5D2EDEEB-73D9-944E-928C-02455605F335}" destId="{A80FE4CB-7EFA-2B45-AB24-AB5D1DAD3D1C}" srcOrd="0" destOrd="0" presId="urn:microsoft.com/office/officeart/2005/8/layout/orgChart1"/>
    <dgm:cxn modelId="{7CDBB779-2BB2-004A-B604-3DA4F86529BE}" type="presParOf" srcId="{5D2EDEEB-73D9-944E-928C-02455605F335}" destId="{B5D66900-C74E-0145-A6FE-FB01EA6A61C7}" srcOrd="1" destOrd="0" presId="urn:microsoft.com/office/officeart/2005/8/layout/orgChart1"/>
    <dgm:cxn modelId="{BB548D70-4C72-A241-ABAA-AB44B0069CA4}" type="presParOf" srcId="{AA901EA0-88EC-B744-9B88-4BBBAC5884B3}" destId="{44B764A2-7FFC-D349-BB82-94374080A22C}" srcOrd="1" destOrd="0" presId="urn:microsoft.com/office/officeart/2005/8/layout/orgChart1"/>
    <dgm:cxn modelId="{0C605965-9787-3D42-904F-8834DADE0E61}" type="presParOf" srcId="{44B764A2-7FFC-D349-BB82-94374080A22C}" destId="{4EA6F5A3-077F-3944-AF59-44CCB5732326}" srcOrd="0" destOrd="0" presId="urn:microsoft.com/office/officeart/2005/8/layout/orgChart1"/>
    <dgm:cxn modelId="{F7FAE09D-E578-B144-AF94-C2959D73C7A6}" type="presParOf" srcId="{44B764A2-7FFC-D349-BB82-94374080A22C}" destId="{57F6484E-23CF-4B45-892E-D3814A03EE55}" srcOrd="1" destOrd="0" presId="urn:microsoft.com/office/officeart/2005/8/layout/orgChart1"/>
    <dgm:cxn modelId="{78B3F70F-DA6A-F546-8528-4AEAEECAF51E}" type="presParOf" srcId="{57F6484E-23CF-4B45-892E-D3814A03EE55}" destId="{BCC7B354-86DF-A84D-8F0C-D8F24420BA67}" srcOrd="0" destOrd="0" presId="urn:microsoft.com/office/officeart/2005/8/layout/orgChart1"/>
    <dgm:cxn modelId="{C1A40CC5-A71B-5641-90D4-3B0AEAE105B2}" type="presParOf" srcId="{BCC7B354-86DF-A84D-8F0C-D8F24420BA67}" destId="{88736524-9E8D-584C-AB70-DCA5595DD24B}" srcOrd="0" destOrd="0" presId="urn:microsoft.com/office/officeart/2005/8/layout/orgChart1"/>
    <dgm:cxn modelId="{CFAA9C83-F2BF-D94B-A218-603A35DFDED2}" type="presParOf" srcId="{BCC7B354-86DF-A84D-8F0C-D8F24420BA67}" destId="{0E1A13DF-3C67-8A43-A343-C84C1EFF2F5E}" srcOrd="1" destOrd="0" presId="urn:microsoft.com/office/officeart/2005/8/layout/orgChart1"/>
    <dgm:cxn modelId="{8AA3E097-08FC-2642-A6C0-FEF61CBEBB58}" type="presParOf" srcId="{57F6484E-23CF-4B45-892E-D3814A03EE55}" destId="{A9B5474C-69CC-1044-93CE-6764E4036371}" srcOrd="1" destOrd="0" presId="urn:microsoft.com/office/officeart/2005/8/layout/orgChart1"/>
    <dgm:cxn modelId="{B6020D88-BE07-624F-8F87-E1FD0B0AE1A4}" type="presParOf" srcId="{57F6484E-23CF-4B45-892E-D3814A03EE55}" destId="{3185AA57-0521-A14B-B804-BBF145799A8D}" srcOrd="2" destOrd="0" presId="urn:microsoft.com/office/officeart/2005/8/layout/orgChart1"/>
    <dgm:cxn modelId="{62A93FE4-AF9F-1340-AFD4-51FD8BA96289}" type="presParOf" srcId="{44B764A2-7FFC-D349-BB82-94374080A22C}" destId="{079A201F-4F4C-C644-A9DF-147A7ADC5DB9}" srcOrd="2" destOrd="0" presId="urn:microsoft.com/office/officeart/2005/8/layout/orgChart1"/>
    <dgm:cxn modelId="{D8025133-0C2A-7F40-8436-676A6390B123}" type="presParOf" srcId="{44B764A2-7FFC-D349-BB82-94374080A22C}" destId="{38B82D56-5257-C34C-9037-2EEF2535722B}" srcOrd="3" destOrd="0" presId="urn:microsoft.com/office/officeart/2005/8/layout/orgChart1"/>
    <dgm:cxn modelId="{8DB9FB6A-0AFA-3C4A-8FF5-30B1C623DFC4}" type="presParOf" srcId="{38B82D56-5257-C34C-9037-2EEF2535722B}" destId="{4B73A6DA-0329-4E45-9C2E-74D5D27EF244}" srcOrd="0" destOrd="0" presId="urn:microsoft.com/office/officeart/2005/8/layout/orgChart1"/>
    <dgm:cxn modelId="{E10A416A-4594-884B-8FC0-BB6E0A2E67BA}" type="presParOf" srcId="{4B73A6DA-0329-4E45-9C2E-74D5D27EF244}" destId="{8F6B01E7-7A4E-EB49-88F5-093675A91AF1}" srcOrd="0" destOrd="0" presId="urn:microsoft.com/office/officeart/2005/8/layout/orgChart1"/>
    <dgm:cxn modelId="{67A1C094-F5AB-9147-9C87-35A08BBC61ED}" type="presParOf" srcId="{4B73A6DA-0329-4E45-9C2E-74D5D27EF244}" destId="{44D7FA6A-7233-8C4E-800B-F276360E0DB7}" srcOrd="1" destOrd="0" presId="urn:microsoft.com/office/officeart/2005/8/layout/orgChart1"/>
    <dgm:cxn modelId="{F2B89B89-6E5B-B34D-BEE0-FE2CF1CB84F9}" type="presParOf" srcId="{38B82D56-5257-C34C-9037-2EEF2535722B}" destId="{2750B116-D1ED-B14D-9CFA-52BD228EB987}" srcOrd="1" destOrd="0" presId="urn:microsoft.com/office/officeart/2005/8/layout/orgChart1"/>
    <dgm:cxn modelId="{71B1913E-134A-8540-8053-80562BDA6028}" type="presParOf" srcId="{38B82D56-5257-C34C-9037-2EEF2535722B}" destId="{8D385C87-9691-5346-9C71-4632AD1138BE}" srcOrd="2" destOrd="0" presId="urn:microsoft.com/office/officeart/2005/8/layout/orgChart1"/>
    <dgm:cxn modelId="{06B9321F-6D10-AC4C-9FF7-B930780CCA39}" type="presParOf" srcId="{AA901EA0-88EC-B744-9B88-4BBBAC5884B3}" destId="{8501B713-9955-BA4F-B956-1CFFC33FE595}" srcOrd="2" destOrd="0" presId="urn:microsoft.com/office/officeart/2005/8/layout/orgChart1"/>
    <dgm:cxn modelId="{4FCFDD93-AA25-C14B-B86E-3743D1A8D147}" type="presParOf" srcId="{D263E335-6A1E-9743-93E0-9C163B285FED}" destId="{57592A50-1442-9945-BC30-A2A71D638B62}" srcOrd="2" destOrd="0" presId="urn:microsoft.com/office/officeart/2005/8/layout/orgChart1"/>
    <dgm:cxn modelId="{8DFDDDA0-31C1-A145-B057-BF3828199CFC}" type="presParOf" srcId="{D263E335-6A1E-9743-93E0-9C163B285FED}" destId="{477D0296-B016-2941-8787-85A47C4A6542}" srcOrd="3" destOrd="0" presId="urn:microsoft.com/office/officeart/2005/8/layout/orgChart1"/>
    <dgm:cxn modelId="{0906450F-31C8-D240-9552-0FDE41935086}" type="presParOf" srcId="{477D0296-B016-2941-8787-85A47C4A6542}" destId="{8C21923D-9A1E-B043-9BE7-8E67D89F6546}" srcOrd="0" destOrd="0" presId="urn:microsoft.com/office/officeart/2005/8/layout/orgChart1"/>
    <dgm:cxn modelId="{DB1D6B80-987B-2F48-9222-792BB2A150E3}" type="presParOf" srcId="{8C21923D-9A1E-B043-9BE7-8E67D89F6546}" destId="{DA798CA0-329B-0E45-BA11-3BA3D71BA3AE}" srcOrd="0" destOrd="0" presId="urn:microsoft.com/office/officeart/2005/8/layout/orgChart1"/>
    <dgm:cxn modelId="{7426A9E7-3959-9D4B-AA1E-23CA566F2448}" type="presParOf" srcId="{8C21923D-9A1E-B043-9BE7-8E67D89F6546}" destId="{CD8B96CF-9402-4D40-9737-B6AED338327A}" srcOrd="1" destOrd="0" presId="urn:microsoft.com/office/officeart/2005/8/layout/orgChart1"/>
    <dgm:cxn modelId="{6684303E-E01D-4A4B-93CC-F88C47B9EB45}" type="presParOf" srcId="{477D0296-B016-2941-8787-85A47C4A6542}" destId="{E33302E0-9FBF-A542-B8A0-484843F38EC5}" srcOrd="1" destOrd="0" presId="urn:microsoft.com/office/officeart/2005/8/layout/orgChart1"/>
    <dgm:cxn modelId="{B3DB14A6-3552-8643-BC24-A6A4FAC0484E}" type="presParOf" srcId="{477D0296-B016-2941-8787-85A47C4A6542}" destId="{352EF0AA-87C6-3E4A-A778-F30735C73112}" srcOrd="2" destOrd="0" presId="urn:microsoft.com/office/officeart/2005/8/layout/orgChart1"/>
    <dgm:cxn modelId="{8E13232C-65F6-F34C-A691-48F5225D56F4}" type="presParOf" srcId="{B0A49B3F-C4BE-CB40-BA4B-2376545DC811}" destId="{93A85B44-916E-274C-9417-7889FB0F53F6}" srcOrd="2" destOrd="0" presId="urn:microsoft.com/office/officeart/2005/8/layout/orgChart1"/>
    <dgm:cxn modelId="{BA2B0CD5-A95C-DC41-94EA-77A529F9BE3B}" type="presParOf" srcId="{09AE2D0D-2B64-014F-B500-D56D04B4DD29}" destId="{377580E1-0DAC-3340-9887-5D2D535844B9}" srcOrd="2" destOrd="0" presId="urn:microsoft.com/office/officeart/2005/8/layout/orgChart1"/>
    <dgm:cxn modelId="{6504B9A0-C570-A442-AB6D-1F1FB3C6CD20}" type="presParOf" srcId="{09AE2D0D-2B64-014F-B500-D56D04B4DD29}" destId="{961933F7-88E8-A54E-89B8-B3E7B147B117}" srcOrd="3" destOrd="0" presId="urn:microsoft.com/office/officeart/2005/8/layout/orgChart1"/>
    <dgm:cxn modelId="{9E7F4B54-2250-8F4C-AF8A-747E73B25BD2}" type="presParOf" srcId="{961933F7-88E8-A54E-89B8-B3E7B147B117}" destId="{79BD2C30-7B0F-F047-909D-B1EACC6E71A6}" srcOrd="0" destOrd="0" presId="urn:microsoft.com/office/officeart/2005/8/layout/orgChart1"/>
    <dgm:cxn modelId="{E9BE5997-CADF-5A4C-BA77-56E7B8E709C9}" type="presParOf" srcId="{79BD2C30-7B0F-F047-909D-B1EACC6E71A6}" destId="{6AD23024-05E1-B740-8650-72A6769B49A6}" srcOrd="0" destOrd="0" presId="urn:microsoft.com/office/officeart/2005/8/layout/orgChart1"/>
    <dgm:cxn modelId="{FF010CDE-B915-3D43-9762-EEF63E32D831}" type="presParOf" srcId="{79BD2C30-7B0F-F047-909D-B1EACC6E71A6}" destId="{D8CB5C63-D9B3-DF41-ABF4-D95A5768C324}" srcOrd="1" destOrd="0" presId="urn:microsoft.com/office/officeart/2005/8/layout/orgChart1"/>
    <dgm:cxn modelId="{B94D92F7-811D-FE49-A9CD-A857BC6C4380}" type="presParOf" srcId="{961933F7-88E8-A54E-89B8-B3E7B147B117}" destId="{B40D9F6D-3804-304A-A2A6-901A8CB5924B}" srcOrd="1" destOrd="0" presId="urn:microsoft.com/office/officeart/2005/8/layout/orgChart1"/>
    <dgm:cxn modelId="{8B1F1DD0-0AB8-1441-B85B-A315255F512E}" type="presParOf" srcId="{961933F7-88E8-A54E-89B8-B3E7B147B117}" destId="{22343742-7F86-144F-92D3-AEF911C8E0A5}" srcOrd="2" destOrd="0" presId="urn:microsoft.com/office/officeart/2005/8/layout/orgChart1"/>
    <dgm:cxn modelId="{57868CDE-B25B-BF41-BEC1-3A8979B256CF}" type="presParOf" srcId="{388CD912-70FE-0145-B67E-8A53CA57C10B}" destId="{041BF7BA-99F6-1B46-AC37-F87DEA817BEA}" srcOrd="2" destOrd="0" presId="urn:microsoft.com/office/officeart/2005/8/layout/orgChart1"/>
    <dgm:cxn modelId="{37D21768-27BC-3740-8ED8-E25CCB85C2AA}" type="presParOf" srcId="{68A8FD72-F874-5E43-8B40-609DB2173068}" destId="{F35265C2-9C69-7F43-A5FB-E1E8868B9761}" srcOrd="2" destOrd="0" presId="urn:microsoft.com/office/officeart/2005/8/layout/orgChart1"/>
    <dgm:cxn modelId="{3081416F-430A-3949-924C-3B02186FFA9B}" type="presParOf" srcId="{68A8FD72-F874-5E43-8B40-609DB2173068}" destId="{36DD0706-249C-4C40-8E24-207F30C35F73}" srcOrd="3" destOrd="0" presId="urn:microsoft.com/office/officeart/2005/8/layout/orgChart1"/>
    <dgm:cxn modelId="{A205B857-63AA-1D4B-9074-663ECA83C0F9}" type="presParOf" srcId="{36DD0706-249C-4C40-8E24-207F30C35F73}" destId="{D8EF17A1-B6D3-0145-A549-FFFCA6F5ED46}" srcOrd="0" destOrd="0" presId="urn:microsoft.com/office/officeart/2005/8/layout/orgChart1"/>
    <dgm:cxn modelId="{57803C45-E1E5-824B-A823-5C1DA1D013BA}" type="presParOf" srcId="{D8EF17A1-B6D3-0145-A549-FFFCA6F5ED46}" destId="{AA1D15C4-2A06-EB47-8A95-644D6B6BC5B0}" srcOrd="0" destOrd="0" presId="urn:microsoft.com/office/officeart/2005/8/layout/orgChart1"/>
    <dgm:cxn modelId="{241AA8D1-1894-4F4E-8081-C51525D22D0F}" type="presParOf" srcId="{D8EF17A1-B6D3-0145-A549-FFFCA6F5ED46}" destId="{0609C3C4-3F40-0C4F-8181-DEDF4FF6047B}" srcOrd="1" destOrd="0" presId="urn:microsoft.com/office/officeart/2005/8/layout/orgChart1"/>
    <dgm:cxn modelId="{57D80594-2DCA-3741-9E04-F2E59A4A1DAD}" type="presParOf" srcId="{36DD0706-249C-4C40-8E24-207F30C35F73}" destId="{525733C6-1BB5-E141-A29B-3460911652B8}" srcOrd="1" destOrd="0" presId="urn:microsoft.com/office/officeart/2005/8/layout/orgChart1"/>
    <dgm:cxn modelId="{04B27B98-B05F-5B40-83E4-A0683ABEB112}" type="presParOf" srcId="{525733C6-1BB5-E141-A29B-3460911652B8}" destId="{0E18B5E2-B79D-F74E-BBBD-0A9B6A6D9C79}" srcOrd="0" destOrd="0" presId="urn:microsoft.com/office/officeart/2005/8/layout/orgChart1"/>
    <dgm:cxn modelId="{77E9AC04-DE67-C647-8168-E35261E72E20}" type="presParOf" srcId="{525733C6-1BB5-E141-A29B-3460911652B8}" destId="{665E2E94-511A-9848-A9BB-835C9A8E8556}" srcOrd="1" destOrd="0" presId="urn:microsoft.com/office/officeart/2005/8/layout/orgChart1"/>
    <dgm:cxn modelId="{8030A822-ACEF-1D4C-B74F-10DE9EA9254D}" type="presParOf" srcId="{665E2E94-511A-9848-A9BB-835C9A8E8556}" destId="{2C5A8305-9EC6-F84F-B3F2-48D6EE4072E3}" srcOrd="0" destOrd="0" presId="urn:microsoft.com/office/officeart/2005/8/layout/orgChart1"/>
    <dgm:cxn modelId="{F11867B9-0EA5-FC46-9839-0B64D9453595}" type="presParOf" srcId="{2C5A8305-9EC6-F84F-B3F2-48D6EE4072E3}" destId="{90E4F2F3-CD89-A245-B770-10626F76D370}" srcOrd="0" destOrd="0" presId="urn:microsoft.com/office/officeart/2005/8/layout/orgChart1"/>
    <dgm:cxn modelId="{24672C2B-FDBE-5943-9E55-D3FAFADEDEFD}" type="presParOf" srcId="{2C5A8305-9EC6-F84F-B3F2-48D6EE4072E3}" destId="{3F2249F9-8106-3443-9277-93BC87193068}" srcOrd="1" destOrd="0" presId="urn:microsoft.com/office/officeart/2005/8/layout/orgChart1"/>
    <dgm:cxn modelId="{BCF3C755-10AA-4A4D-987A-4CB5E1A73102}" type="presParOf" srcId="{665E2E94-511A-9848-A9BB-835C9A8E8556}" destId="{0C8C1DCC-B89D-CF42-BBED-A80402A4A5B0}" srcOrd="1" destOrd="0" presId="urn:microsoft.com/office/officeart/2005/8/layout/orgChart1"/>
    <dgm:cxn modelId="{9D55838C-5719-AB4A-B345-3997AABD398C}" type="presParOf" srcId="{0C8C1DCC-B89D-CF42-BBED-A80402A4A5B0}" destId="{7C3AD8A5-7286-8945-A18C-EB9C6BBF9B89}" srcOrd="0" destOrd="0" presId="urn:microsoft.com/office/officeart/2005/8/layout/orgChart1"/>
    <dgm:cxn modelId="{7791F6BB-EFFB-DF43-B7E0-BA86B2E1A1AF}" type="presParOf" srcId="{0C8C1DCC-B89D-CF42-BBED-A80402A4A5B0}" destId="{59FD3111-4BF2-BE4C-8DD5-45523534BAF3}" srcOrd="1" destOrd="0" presId="urn:microsoft.com/office/officeart/2005/8/layout/orgChart1"/>
    <dgm:cxn modelId="{3232D6CB-88D3-0C4C-854E-31B47301A5C0}" type="presParOf" srcId="{59FD3111-4BF2-BE4C-8DD5-45523534BAF3}" destId="{1E2E3428-E491-A748-89C4-AB2AE0E13BDC}" srcOrd="0" destOrd="0" presId="urn:microsoft.com/office/officeart/2005/8/layout/orgChart1"/>
    <dgm:cxn modelId="{5FB31D7C-E169-2D45-8162-138A84E09307}" type="presParOf" srcId="{1E2E3428-E491-A748-89C4-AB2AE0E13BDC}" destId="{39C70EF1-5887-9842-90DD-657AD896F59C}" srcOrd="0" destOrd="0" presId="urn:microsoft.com/office/officeart/2005/8/layout/orgChart1"/>
    <dgm:cxn modelId="{9394E0A4-DDEB-7D4B-AA2A-26BC4A1A51A9}" type="presParOf" srcId="{1E2E3428-E491-A748-89C4-AB2AE0E13BDC}" destId="{A2112603-907E-C640-9CF6-56DCC77873A7}" srcOrd="1" destOrd="0" presId="urn:microsoft.com/office/officeart/2005/8/layout/orgChart1"/>
    <dgm:cxn modelId="{919172CA-5535-5646-9DCB-A73F897D2966}" type="presParOf" srcId="{59FD3111-4BF2-BE4C-8DD5-45523534BAF3}" destId="{E84DCA3D-6B0B-6649-B365-8CDDE8E2FB66}" srcOrd="1" destOrd="0" presId="urn:microsoft.com/office/officeart/2005/8/layout/orgChart1"/>
    <dgm:cxn modelId="{00F4391B-73EB-7A41-830A-39115B00F54E}" type="presParOf" srcId="{E84DCA3D-6B0B-6649-B365-8CDDE8E2FB66}" destId="{08FDA21D-7282-FF49-BD2D-6A65179209FC}" srcOrd="0" destOrd="0" presId="urn:microsoft.com/office/officeart/2005/8/layout/orgChart1"/>
    <dgm:cxn modelId="{BA37C687-B842-AE44-9830-0EA8C847ED68}" type="presParOf" srcId="{E84DCA3D-6B0B-6649-B365-8CDDE8E2FB66}" destId="{C2377AE2-ECE8-924D-9EA9-A916BBDBA4DA}" srcOrd="1" destOrd="0" presId="urn:microsoft.com/office/officeart/2005/8/layout/orgChart1"/>
    <dgm:cxn modelId="{97365202-98C0-2146-A2D1-5A4814EEABC3}" type="presParOf" srcId="{C2377AE2-ECE8-924D-9EA9-A916BBDBA4DA}" destId="{350F8F50-D747-EA40-B34A-18BF18D3C48B}" srcOrd="0" destOrd="0" presId="urn:microsoft.com/office/officeart/2005/8/layout/orgChart1"/>
    <dgm:cxn modelId="{AD7B131A-BEC8-C241-A8CF-A63BA072A937}" type="presParOf" srcId="{350F8F50-D747-EA40-B34A-18BF18D3C48B}" destId="{C498CB9B-9CD3-1C47-B085-0D1EA0E1FD0E}" srcOrd="0" destOrd="0" presId="urn:microsoft.com/office/officeart/2005/8/layout/orgChart1"/>
    <dgm:cxn modelId="{771C22FC-3706-AF48-9139-1174D1C89293}" type="presParOf" srcId="{350F8F50-D747-EA40-B34A-18BF18D3C48B}" destId="{ACFA5209-A417-3948-B9DA-4B58D143E260}" srcOrd="1" destOrd="0" presId="urn:microsoft.com/office/officeart/2005/8/layout/orgChart1"/>
    <dgm:cxn modelId="{F86DCBE0-2E1B-134E-8BF6-F604FB156B8F}" type="presParOf" srcId="{C2377AE2-ECE8-924D-9EA9-A916BBDBA4DA}" destId="{2C2D8874-D097-C942-A07A-C82D66F484A4}" srcOrd="1" destOrd="0" presId="urn:microsoft.com/office/officeart/2005/8/layout/orgChart1"/>
    <dgm:cxn modelId="{BCA011F8-BDA2-F942-AEB0-A3AC42BA61B4}" type="presParOf" srcId="{C2377AE2-ECE8-924D-9EA9-A916BBDBA4DA}" destId="{722B319D-961C-6845-8D0A-8A69000EDFBE}" srcOrd="2" destOrd="0" presId="urn:microsoft.com/office/officeart/2005/8/layout/orgChart1"/>
    <dgm:cxn modelId="{6DFB91D6-0565-304B-B897-EC4711B37B29}" type="presParOf" srcId="{E84DCA3D-6B0B-6649-B365-8CDDE8E2FB66}" destId="{97BFA7FC-1E0B-5745-8230-E395DDC6E64F}" srcOrd="2" destOrd="0" presId="urn:microsoft.com/office/officeart/2005/8/layout/orgChart1"/>
    <dgm:cxn modelId="{310C7C06-781E-9744-BF03-4946259AB415}" type="presParOf" srcId="{E84DCA3D-6B0B-6649-B365-8CDDE8E2FB66}" destId="{F3A1BF1C-2397-9749-BE58-1A20AD79B3E3}" srcOrd="3" destOrd="0" presId="urn:microsoft.com/office/officeart/2005/8/layout/orgChart1"/>
    <dgm:cxn modelId="{C3ED66AD-B62A-354D-A934-0C95E5EE0119}" type="presParOf" srcId="{F3A1BF1C-2397-9749-BE58-1A20AD79B3E3}" destId="{C5CC768E-FF67-E44D-B788-54764D253A66}" srcOrd="0" destOrd="0" presId="urn:microsoft.com/office/officeart/2005/8/layout/orgChart1"/>
    <dgm:cxn modelId="{C8AD2518-14EE-3E4C-A55A-6A9838A8F867}" type="presParOf" srcId="{C5CC768E-FF67-E44D-B788-54764D253A66}" destId="{7A561FBD-6341-E246-AE54-D42536312B0E}" srcOrd="0" destOrd="0" presId="urn:microsoft.com/office/officeart/2005/8/layout/orgChart1"/>
    <dgm:cxn modelId="{AF0D3935-F3AB-0346-BF52-07E113CED8CC}" type="presParOf" srcId="{C5CC768E-FF67-E44D-B788-54764D253A66}" destId="{FB42D1EC-4C50-7E46-BAEA-43985E0622AC}" srcOrd="1" destOrd="0" presId="urn:microsoft.com/office/officeart/2005/8/layout/orgChart1"/>
    <dgm:cxn modelId="{91AE5097-AB19-6C4E-926E-43C9BDE1CF76}" type="presParOf" srcId="{F3A1BF1C-2397-9749-BE58-1A20AD79B3E3}" destId="{509C1875-7677-7C40-A73D-6799090C1293}" srcOrd="1" destOrd="0" presId="urn:microsoft.com/office/officeart/2005/8/layout/orgChart1"/>
    <dgm:cxn modelId="{264F1D1A-1852-1041-B800-C4AE660EF5EC}" type="presParOf" srcId="{F3A1BF1C-2397-9749-BE58-1A20AD79B3E3}" destId="{D6AEAA83-3FCC-EA49-B4B4-680A1DE386BB}" srcOrd="2" destOrd="0" presId="urn:microsoft.com/office/officeart/2005/8/layout/orgChart1"/>
    <dgm:cxn modelId="{F5FDFB6A-083B-DD4D-B007-D37D6C89C21C}" type="presParOf" srcId="{59FD3111-4BF2-BE4C-8DD5-45523534BAF3}" destId="{C99E9463-1063-EE4E-9F8A-EC936FA92690}" srcOrd="2" destOrd="0" presId="urn:microsoft.com/office/officeart/2005/8/layout/orgChart1"/>
    <dgm:cxn modelId="{CF64C1B4-F2F4-0040-9D2E-83E388C78F7C}" type="presParOf" srcId="{0C8C1DCC-B89D-CF42-BBED-A80402A4A5B0}" destId="{452CC75B-1B64-FD46-A800-353479C5A7E8}" srcOrd="2" destOrd="0" presId="urn:microsoft.com/office/officeart/2005/8/layout/orgChart1"/>
    <dgm:cxn modelId="{5FE6BA1B-6C7A-D742-A5AA-2BCA5E46F18F}" type="presParOf" srcId="{0C8C1DCC-B89D-CF42-BBED-A80402A4A5B0}" destId="{C81BDE48-4048-9B42-9BE7-1B4D8437CC84}" srcOrd="3" destOrd="0" presId="urn:microsoft.com/office/officeart/2005/8/layout/orgChart1"/>
    <dgm:cxn modelId="{CEFEFD52-096D-8D4F-A3E3-B96653127D53}" type="presParOf" srcId="{C81BDE48-4048-9B42-9BE7-1B4D8437CC84}" destId="{5EE23B35-16AA-AC45-837B-ED129934F513}" srcOrd="0" destOrd="0" presId="urn:microsoft.com/office/officeart/2005/8/layout/orgChart1"/>
    <dgm:cxn modelId="{13DC447C-BE18-E54D-A5FA-F52BF4DCB8F6}" type="presParOf" srcId="{5EE23B35-16AA-AC45-837B-ED129934F513}" destId="{325DFCC4-7ABA-0C46-9EFB-0911B29832D3}" srcOrd="0" destOrd="0" presId="urn:microsoft.com/office/officeart/2005/8/layout/orgChart1"/>
    <dgm:cxn modelId="{95263A3C-3BF2-1E47-BF3C-419DE3E0E985}" type="presParOf" srcId="{5EE23B35-16AA-AC45-837B-ED129934F513}" destId="{12BD1B4D-2071-CD46-A06B-6599E495FE3E}" srcOrd="1" destOrd="0" presId="urn:microsoft.com/office/officeart/2005/8/layout/orgChart1"/>
    <dgm:cxn modelId="{85C2A181-8916-9A4B-BEFF-B91012B55D89}" type="presParOf" srcId="{C81BDE48-4048-9B42-9BE7-1B4D8437CC84}" destId="{6052F54F-0BD2-D241-A56F-B6C14BB3F559}" srcOrd="1" destOrd="0" presId="urn:microsoft.com/office/officeart/2005/8/layout/orgChart1"/>
    <dgm:cxn modelId="{CCDC45C2-A7CB-D44D-85A1-5957BDAC8321}" type="presParOf" srcId="{C81BDE48-4048-9B42-9BE7-1B4D8437CC84}" destId="{A8E2318B-76BE-D244-98A9-DCB755F7ADF8}" srcOrd="2" destOrd="0" presId="urn:microsoft.com/office/officeart/2005/8/layout/orgChart1"/>
    <dgm:cxn modelId="{8484F14B-8DF4-D840-9634-8D891E9C48B5}" type="presParOf" srcId="{665E2E94-511A-9848-A9BB-835C9A8E8556}" destId="{0D4EBCBF-A9BE-774B-98A1-7E4919602F5C}" srcOrd="2" destOrd="0" presId="urn:microsoft.com/office/officeart/2005/8/layout/orgChart1"/>
    <dgm:cxn modelId="{343CED0C-25F6-5040-B3AE-87D92571D772}" type="presParOf" srcId="{36DD0706-249C-4C40-8E24-207F30C35F73}" destId="{BA9257CC-02BC-2144-80DA-2F28733E2D06}" srcOrd="2" destOrd="0" presId="urn:microsoft.com/office/officeart/2005/8/layout/orgChart1"/>
    <dgm:cxn modelId="{0CA264CD-5C79-2D4F-B3C8-03BCBB1EE28E}" type="presParOf" srcId="{D4702C28-799B-354E-AA16-9A9564A9E0A9}" destId="{5E42C39F-ED84-514F-B947-9D5D2B99405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A779FC-C475-6644-BD03-83DC7426E87E}" type="doc">
      <dgm:prSet loTypeId="urn:microsoft.com/office/officeart/2005/8/layout/orgChart1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321D3AF-C4CD-3643-93A6-BBA46D81A15C}">
      <dgm:prSet phldrT="[Text]"/>
      <dgm:spPr/>
      <dgm:t>
        <a:bodyPr/>
        <a:lstStyle/>
        <a:p>
          <a:r>
            <a:rPr lang="en-US" dirty="0"/>
            <a:t>/</a:t>
          </a:r>
        </a:p>
      </dgm:t>
    </dgm:pt>
    <dgm:pt modelId="{B6CDF67B-DD5E-B041-AD93-EA25E77091FA}" type="parTrans" cxnId="{33E6E1DA-E61F-DE4E-A164-7E59C2AAF349}">
      <dgm:prSet/>
      <dgm:spPr/>
      <dgm:t>
        <a:bodyPr/>
        <a:lstStyle/>
        <a:p>
          <a:endParaRPr lang="en-US"/>
        </a:p>
      </dgm:t>
    </dgm:pt>
    <dgm:pt modelId="{E4F284E8-5A40-5C4D-B6A5-6FA827850AC5}" type="sibTrans" cxnId="{33E6E1DA-E61F-DE4E-A164-7E59C2AAF349}">
      <dgm:prSet/>
      <dgm:spPr/>
      <dgm:t>
        <a:bodyPr/>
        <a:lstStyle/>
        <a:p>
          <a:endParaRPr lang="en-US"/>
        </a:p>
      </dgm:t>
    </dgm:pt>
    <dgm:pt modelId="{ED3E1D0D-5E15-7145-8FBE-76C94AB9EDB3}">
      <dgm:prSet phldrT="[Text]"/>
      <dgm:spPr/>
      <dgm:t>
        <a:bodyPr/>
        <a:lstStyle/>
        <a:p>
          <a:r>
            <a:rPr lang="en-US" dirty="0"/>
            <a:t>Documents</a:t>
          </a:r>
        </a:p>
      </dgm:t>
    </dgm:pt>
    <dgm:pt modelId="{80561733-1A04-7B41-88F7-2C7413EBB5F7}" type="parTrans" cxnId="{60D8FC2D-039E-DC42-A301-5C9468BD37DB}">
      <dgm:prSet/>
      <dgm:spPr/>
      <dgm:t>
        <a:bodyPr/>
        <a:lstStyle/>
        <a:p>
          <a:endParaRPr lang="en-US"/>
        </a:p>
      </dgm:t>
    </dgm:pt>
    <dgm:pt modelId="{80012F04-84CE-4D47-9D97-46F9175BD003}" type="sibTrans" cxnId="{60D8FC2D-039E-DC42-A301-5C9468BD37DB}">
      <dgm:prSet/>
      <dgm:spPr/>
      <dgm:t>
        <a:bodyPr/>
        <a:lstStyle/>
        <a:p>
          <a:endParaRPr lang="en-US"/>
        </a:p>
      </dgm:t>
    </dgm:pt>
    <dgm:pt modelId="{3A1F40D4-193C-4247-AFBE-A511B037C2D2}">
      <dgm:prSet phldrT="[Text]"/>
      <dgm:spPr/>
      <dgm:t>
        <a:bodyPr/>
        <a:lstStyle/>
        <a:p>
          <a:r>
            <a:rPr lang="en-US" dirty="0"/>
            <a:t>810</a:t>
          </a:r>
        </a:p>
      </dgm:t>
    </dgm:pt>
    <dgm:pt modelId="{9F7461C3-8235-D444-AA55-3EE921A7DEEB}" type="parTrans" cxnId="{D4C051DA-CE49-294D-A277-BE1895C057AF}">
      <dgm:prSet/>
      <dgm:spPr/>
      <dgm:t>
        <a:bodyPr/>
        <a:lstStyle/>
        <a:p>
          <a:endParaRPr lang="en-US"/>
        </a:p>
      </dgm:t>
    </dgm:pt>
    <dgm:pt modelId="{5A99775B-F18A-7841-B7E9-9381E99A04B1}" type="sibTrans" cxnId="{D4C051DA-CE49-294D-A277-BE1895C057AF}">
      <dgm:prSet/>
      <dgm:spPr/>
      <dgm:t>
        <a:bodyPr/>
        <a:lstStyle/>
        <a:p>
          <a:endParaRPr lang="en-US"/>
        </a:p>
      </dgm:t>
    </dgm:pt>
    <dgm:pt modelId="{AEF32615-E56C-EE44-A1FD-97D22E3FEC6B}">
      <dgm:prSet phldrT="[Text]"/>
      <dgm:spPr/>
      <dgm:t>
        <a:bodyPr/>
        <a:lstStyle/>
        <a:p>
          <a:r>
            <a:rPr lang="en-US" dirty="0"/>
            <a:t>Downloads</a:t>
          </a:r>
        </a:p>
      </dgm:t>
    </dgm:pt>
    <dgm:pt modelId="{1F8DEAC8-BFD4-214B-9B6B-0A172FFB8E20}" type="parTrans" cxnId="{02DBB61C-D242-8647-B52D-CAFE83FE561C}">
      <dgm:prSet/>
      <dgm:spPr/>
      <dgm:t>
        <a:bodyPr/>
        <a:lstStyle/>
        <a:p>
          <a:endParaRPr lang="en-US"/>
        </a:p>
      </dgm:t>
    </dgm:pt>
    <dgm:pt modelId="{6AE8D8D6-4EF9-1348-A335-5CC148A9346F}" type="sibTrans" cxnId="{02DBB61C-D242-8647-B52D-CAFE83FE561C}">
      <dgm:prSet/>
      <dgm:spPr/>
      <dgm:t>
        <a:bodyPr/>
        <a:lstStyle/>
        <a:p>
          <a:endParaRPr lang="en-US"/>
        </a:p>
      </dgm:t>
    </dgm:pt>
    <dgm:pt modelId="{441E43E7-E397-F049-B649-F95876DA24C9}">
      <dgm:prSet phldrT="[Text]"/>
      <dgm:spPr/>
      <dgm:t>
        <a:bodyPr/>
        <a:lstStyle/>
        <a:p>
          <a:r>
            <a:rPr lang="en-US" dirty="0" err="1"/>
            <a:t>data.txt</a:t>
          </a:r>
          <a:endParaRPr lang="en-US" dirty="0"/>
        </a:p>
      </dgm:t>
    </dgm:pt>
    <dgm:pt modelId="{5C5DF61A-1097-3F4E-B549-FBC3F04A10A6}" type="parTrans" cxnId="{70C992F8-1860-6E40-89D8-529B5852E393}">
      <dgm:prSet/>
      <dgm:spPr/>
      <dgm:t>
        <a:bodyPr/>
        <a:lstStyle/>
        <a:p>
          <a:endParaRPr lang="en-US"/>
        </a:p>
      </dgm:t>
    </dgm:pt>
    <dgm:pt modelId="{F2A80809-BFEB-4F45-8432-151739E06D69}" type="sibTrans" cxnId="{70C992F8-1860-6E40-89D8-529B5852E393}">
      <dgm:prSet/>
      <dgm:spPr/>
      <dgm:t>
        <a:bodyPr/>
        <a:lstStyle/>
        <a:p>
          <a:endParaRPr lang="en-US"/>
        </a:p>
      </dgm:t>
    </dgm:pt>
    <dgm:pt modelId="{1DEA5761-C354-C441-846D-8EAB5C63A675}">
      <dgm:prSet phldrT="[Text]"/>
      <dgm:spPr/>
      <dgm:t>
        <a:bodyPr/>
        <a:lstStyle/>
        <a:p>
          <a:r>
            <a:rPr lang="en-US" dirty="0"/>
            <a:t>pgrm1.py</a:t>
          </a:r>
        </a:p>
      </dgm:t>
    </dgm:pt>
    <dgm:pt modelId="{7FDDC66B-958D-AA46-BD63-3B41EE9DC8F0}" type="parTrans" cxnId="{FC461BDC-86EC-734D-A7DC-E21DDFEE1D9A}">
      <dgm:prSet/>
      <dgm:spPr/>
      <dgm:t>
        <a:bodyPr/>
        <a:lstStyle/>
        <a:p>
          <a:endParaRPr lang="en-US"/>
        </a:p>
      </dgm:t>
    </dgm:pt>
    <dgm:pt modelId="{3BD81314-9BB4-834D-99A1-6E19C33F8F7C}" type="sibTrans" cxnId="{FC461BDC-86EC-734D-A7DC-E21DDFEE1D9A}">
      <dgm:prSet/>
      <dgm:spPr/>
      <dgm:t>
        <a:bodyPr/>
        <a:lstStyle/>
        <a:p>
          <a:endParaRPr lang="en-US"/>
        </a:p>
      </dgm:t>
    </dgm:pt>
    <dgm:pt modelId="{8F1B6A26-52C2-E648-945E-965CBF7D11B8}">
      <dgm:prSet phldrT="[Text]"/>
      <dgm:spPr/>
      <dgm:t>
        <a:bodyPr/>
        <a:lstStyle/>
        <a:p>
          <a:r>
            <a:rPr lang="en-US" dirty="0"/>
            <a:t>Users</a:t>
          </a:r>
        </a:p>
      </dgm:t>
    </dgm:pt>
    <dgm:pt modelId="{8D802B65-7F58-8E4B-A875-D7380AEA9288}" type="parTrans" cxnId="{30CB2E04-8275-F748-9CB2-8C4919A9298B}">
      <dgm:prSet/>
      <dgm:spPr/>
      <dgm:t>
        <a:bodyPr/>
        <a:lstStyle/>
        <a:p>
          <a:endParaRPr lang="en-US"/>
        </a:p>
      </dgm:t>
    </dgm:pt>
    <dgm:pt modelId="{8EC6478A-E59B-B148-9284-8C67C6CB0FD5}" type="sibTrans" cxnId="{30CB2E04-8275-F748-9CB2-8C4919A9298B}">
      <dgm:prSet/>
      <dgm:spPr/>
      <dgm:t>
        <a:bodyPr/>
        <a:lstStyle/>
        <a:p>
          <a:endParaRPr lang="en-US"/>
        </a:p>
      </dgm:t>
    </dgm:pt>
    <dgm:pt modelId="{B9B17BB1-EACB-4A44-AD3E-7B12900293CA}">
      <dgm:prSet phldrT="[Text]"/>
      <dgm:spPr/>
      <dgm:t>
        <a:bodyPr/>
        <a:lstStyle/>
        <a:p>
          <a:r>
            <a:rPr lang="en-US" dirty="0" err="1"/>
            <a:t>jrr</a:t>
          </a:r>
          <a:endParaRPr lang="en-US" dirty="0"/>
        </a:p>
      </dgm:t>
    </dgm:pt>
    <dgm:pt modelId="{B24005FC-5D83-934B-92C9-1A93F0F2DB7C}" type="parTrans" cxnId="{F0C2A5D5-FD00-DB47-90D7-85E3EB4161AC}">
      <dgm:prSet/>
      <dgm:spPr/>
      <dgm:t>
        <a:bodyPr/>
        <a:lstStyle/>
        <a:p>
          <a:endParaRPr lang="en-US"/>
        </a:p>
      </dgm:t>
    </dgm:pt>
    <dgm:pt modelId="{F73DB571-4C98-9043-B41C-34BE0F7C127E}" type="sibTrans" cxnId="{F0C2A5D5-FD00-DB47-90D7-85E3EB4161AC}">
      <dgm:prSet/>
      <dgm:spPr/>
      <dgm:t>
        <a:bodyPr/>
        <a:lstStyle/>
        <a:p>
          <a:endParaRPr lang="en-US"/>
        </a:p>
      </dgm:t>
    </dgm:pt>
    <dgm:pt modelId="{C860FF05-D8C6-324A-B1FF-76AA1438C51E}" type="pres">
      <dgm:prSet presAssocID="{ECA779FC-C475-6644-BD03-83DC7426E87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90CB663-7423-6140-94B8-3541387C4423}" type="pres">
      <dgm:prSet presAssocID="{E321D3AF-C4CD-3643-93A6-BBA46D81A15C}" presName="hierRoot1" presStyleCnt="0">
        <dgm:presLayoutVars>
          <dgm:hierBranch val="init"/>
        </dgm:presLayoutVars>
      </dgm:prSet>
      <dgm:spPr/>
    </dgm:pt>
    <dgm:pt modelId="{379A6B91-FB53-9440-87A4-9B8486599C5C}" type="pres">
      <dgm:prSet presAssocID="{E321D3AF-C4CD-3643-93A6-BBA46D81A15C}" presName="rootComposite1" presStyleCnt="0"/>
      <dgm:spPr/>
    </dgm:pt>
    <dgm:pt modelId="{2521B890-6DE1-7E4B-8588-6EEC6DB603BC}" type="pres">
      <dgm:prSet presAssocID="{E321D3AF-C4CD-3643-93A6-BBA46D81A15C}" presName="rootText1" presStyleLbl="node0" presStyleIdx="0" presStyleCnt="1">
        <dgm:presLayoutVars>
          <dgm:chPref val="3"/>
        </dgm:presLayoutVars>
      </dgm:prSet>
      <dgm:spPr/>
    </dgm:pt>
    <dgm:pt modelId="{07FD193E-FBAF-A94A-98E2-92BA01F15631}" type="pres">
      <dgm:prSet presAssocID="{E321D3AF-C4CD-3643-93A6-BBA46D81A15C}" presName="rootConnector1" presStyleLbl="node1" presStyleIdx="0" presStyleCnt="0"/>
      <dgm:spPr/>
    </dgm:pt>
    <dgm:pt modelId="{1B390986-C290-B049-B0F0-6287004DC6EE}" type="pres">
      <dgm:prSet presAssocID="{E321D3AF-C4CD-3643-93A6-BBA46D81A15C}" presName="hierChild2" presStyleCnt="0"/>
      <dgm:spPr/>
    </dgm:pt>
    <dgm:pt modelId="{BE4C7774-562E-FE49-9081-FCFE3F5C271E}" type="pres">
      <dgm:prSet presAssocID="{8D802B65-7F58-8E4B-A875-D7380AEA9288}" presName="Name37" presStyleLbl="parChTrans1D2" presStyleIdx="0" presStyleCnt="1"/>
      <dgm:spPr/>
    </dgm:pt>
    <dgm:pt modelId="{1DE89DCE-7616-9044-8E77-8D103E594916}" type="pres">
      <dgm:prSet presAssocID="{8F1B6A26-52C2-E648-945E-965CBF7D11B8}" presName="hierRoot2" presStyleCnt="0">
        <dgm:presLayoutVars>
          <dgm:hierBranch val="init"/>
        </dgm:presLayoutVars>
      </dgm:prSet>
      <dgm:spPr/>
    </dgm:pt>
    <dgm:pt modelId="{9E36E08D-3E53-8543-AC03-C84BE33264E7}" type="pres">
      <dgm:prSet presAssocID="{8F1B6A26-52C2-E648-945E-965CBF7D11B8}" presName="rootComposite" presStyleCnt="0"/>
      <dgm:spPr/>
    </dgm:pt>
    <dgm:pt modelId="{E353F548-BA27-6148-801B-80596A14A8FB}" type="pres">
      <dgm:prSet presAssocID="{8F1B6A26-52C2-E648-945E-965CBF7D11B8}" presName="rootText" presStyleLbl="node2" presStyleIdx="0" presStyleCnt="1">
        <dgm:presLayoutVars>
          <dgm:chPref val="3"/>
        </dgm:presLayoutVars>
      </dgm:prSet>
      <dgm:spPr/>
    </dgm:pt>
    <dgm:pt modelId="{4B8E62B8-3FB1-704E-8A97-F9C7E97A07B7}" type="pres">
      <dgm:prSet presAssocID="{8F1B6A26-52C2-E648-945E-965CBF7D11B8}" presName="rootConnector" presStyleLbl="node2" presStyleIdx="0" presStyleCnt="1"/>
      <dgm:spPr/>
    </dgm:pt>
    <dgm:pt modelId="{98B05093-1826-4C4D-BAFC-C1AAF4D3AF29}" type="pres">
      <dgm:prSet presAssocID="{8F1B6A26-52C2-E648-945E-965CBF7D11B8}" presName="hierChild4" presStyleCnt="0"/>
      <dgm:spPr/>
    </dgm:pt>
    <dgm:pt modelId="{2303D897-CDB7-8845-9D41-CDE6FB7D75FC}" type="pres">
      <dgm:prSet presAssocID="{B24005FC-5D83-934B-92C9-1A93F0F2DB7C}" presName="Name37" presStyleLbl="parChTrans1D3" presStyleIdx="0" presStyleCnt="1"/>
      <dgm:spPr/>
    </dgm:pt>
    <dgm:pt modelId="{E563BF79-C290-A04F-8F9C-00F6F8051D71}" type="pres">
      <dgm:prSet presAssocID="{B9B17BB1-EACB-4A44-AD3E-7B12900293CA}" presName="hierRoot2" presStyleCnt="0">
        <dgm:presLayoutVars>
          <dgm:hierBranch val="init"/>
        </dgm:presLayoutVars>
      </dgm:prSet>
      <dgm:spPr/>
    </dgm:pt>
    <dgm:pt modelId="{5D7B8F0C-B698-AE4C-A9CA-FD2B2F333D21}" type="pres">
      <dgm:prSet presAssocID="{B9B17BB1-EACB-4A44-AD3E-7B12900293CA}" presName="rootComposite" presStyleCnt="0"/>
      <dgm:spPr/>
    </dgm:pt>
    <dgm:pt modelId="{7CF61DD3-F9EF-B149-A688-722901DD5616}" type="pres">
      <dgm:prSet presAssocID="{B9B17BB1-EACB-4A44-AD3E-7B12900293CA}" presName="rootText" presStyleLbl="node3" presStyleIdx="0" presStyleCnt="1">
        <dgm:presLayoutVars>
          <dgm:chPref val="3"/>
        </dgm:presLayoutVars>
      </dgm:prSet>
      <dgm:spPr/>
    </dgm:pt>
    <dgm:pt modelId="{61F384D2-5AB9-E947-BD7F-53ACAB74BAA4}" type="pres">
      <dgm:prSet presAssocID="{B9B17BB1-EACB-4A44-AD3E-7B12900293CA}" presName="rootConnector" presStyleLbl="node3" presStyleIdx="0" presStyleCnt="1"/>
      <dgm:spPr/>
    </dgm:pt>
    <dgm:pt modelId="{51047A22-3CA1-9D42-BE58-2C9FA352DF27}" type="pres">
      <dgm:prSet presAssocID="{B9B17BB1-EACB-4A44-AD3E-7B12900293CA}" presName="hierChild4" presStyleCnt="0"/>
      <dgm:spPr/>
    </dgm:pt>
    <dgm:pt modelId="{15165214-FD50-5544-9492-7F09C5E754E7}" type="pres">
      <dgm:prSet presAssocID="{80561733-1A04-7B41-88F7-2C7413EBB5F7}" presName="Name37" presStyleLbl="parChTrans1D4" presStyleIdx="0" presStyleCnt="5"/>
      <dgm:spPr/>
    </dgm:pt>
    <dgm:pt modelId="{763F4E87-8C4B-3E40-B165-FA544C7F77E2}" type="pres">
      <dgm:prSet presAssocID="{ED3E1D0D-5E15-7145-8FBE-76C94AB9EDB3}" presName="hierRoot2" presStyleCnt="0">
        <dgm:presLayoutVars>
          <dgm:hierBranch val="init"/>
        </dgm:presLayoutVars>
      </dgm:prSet>
      <dgm:spPr/>
    </dgm:pt>
    <dgm:pt modelId="{8B827276-BE7B-5045-9631-8F49C0F2C418}" type="pres">
      <dgm:prSet presAssocID="{ED3E1D0D-5E15-7145-8FBE-76C94AB9EDB3}" presName="rootComposite" presStyleCnt="0"/>
      <dgm:spPr/>
    </dgm:pt>
    <dgm:pt modelId="{B39A4A7A-BF92-4D41-B062-38674C4E1700}" type="pres">
      <dgm:prSet presAssocID="{ED3E1D0D-5E15-7145-8FBE-76C94AB9EDB3}" presName="rootText" presStyleLbl="node4" presStyleIdx="0" presStyleCnt="5">
        <dgm:presLayoutVars>
          <dgm:chPref val="3"/>
        </dgm:presLayoutVars>
      </dgm:prSet>
      <dgm:spPr/>
    </dgm:pt>
    <dgm:pt modelId="{0E55AA51-632B-C445-9736-1EF595C92F16}" type="pres">
      <dgm:prSet presAssocID="{ED3E1D0D-5E15-7145-8FBE-76C94AB9EDB3}" presName="rootConnector" presStyleLbl="node4" presStyleIdx="0" presStyleCnt="5"/>
      <dgm:spPr/>
    </dgm:pt>
    <dgm:pt modelId="{6980546A-892C-3941-970A-8D8D5F71157F}" type="pres">
      <dgm:prSet presAssocID="{ED3E1D0D-5E15-7145-8FBE-76C94AB9EDB3}" presName="hierChild4" presStyleCnt="0"/>
      <dgm:spPr/>
    </dgm:pt>
    <dgm:pt modelId="{7A71D128-2B23-8B43-BA0D-014F3E0B0636}" type="pres">
      <dgm:prSet presAssocID="{9F7461C3-8235-D444-AA55-3EE921A7DEEB}" presName="Name37" presStyleLbl="parChTrans1D4" presStyleIdx="1" presStyleCnt="5"/>
      <dgm:spPr/>
    </dgm:pt>
    <dgm:pt modelId="{453083C6-46EE-3844-81D4-25AE7400714C}" type="pres">
      <dgm:prSet presAssocID="{3A1F40D4-193C-4247-AFBE-A511B037C2D2}" presName="hierRoot2" presStyleCnt="0">
        <dgm:presLayoutVars>
          <dgm:hierBranch val="init"/>
        </dgm:presLayoutVars>
      </dgm:prSet>
      <dgm:spPr/>
    </dgm:pt>
    <dgm:pt modelId="{5121B537-3D41-714F-AB90-F0F4B8EAA99C}" type="pres">
      <dgm:prSet presAssocID="{3A1F40D4-193C-4247-AFBE-A511B037C2D2}" presName="rootComposite" presStyleCnt="0"/>
      <dgm:spPr/>
    </dgm:pt>
    <dgm:pt modelId="{22FF991D-5C99-FC46-A0FF-F79DE2A77D8E}" type="pres">
      <dgm:prSet presAssocID="{3A1F40D4-193C-4247-AFBE-A511B037C2D2}" presName="rootText" presStyleLbl="node4" presStyleIdx="1" presStyleCnt="5">
        <dgm:presLayoutVars>
          <dgm:chPref val="3"/>
        </dgm:presLayoutVars>
      </dgm:prSet>
      <dgm:spPr/>
    </dgm:pt>
    <dgm:pt modelId="{491DB472-087B-184A-9C6B-CFA8B5E24C9B}" type="pres">
      <dgm:prSet presAssocID="{3A1F40D4-193C-4247-AFBE-A511B037C2D2}" presName="rootConnector" presStyleLbl="node4" presStyleIdx="1" presStyleCnt="5"/>
      <dgm:spPr/>
    </dgm:pt>
    <dgm:pt modelId="{534AF3B2-EF9D-4B45-A6E4-AEDE09AF8762}" type="pres">
      <dgm:prSet presAssocID="{3A1F40D4-193C-4247-AFBE-A511B037C2D2}" presName="hierChild4" presStyleCnt="0"/>
      <dgm:spPr/>
    </dgm:pt>
    <dgm:pt modelId="{E99BA13E-DE53-954E-ABF6-A1ECE8FE98D4}" type="pres">
      <dgm:prSet presAssocID="{7FDDC66B-958D-AA46-BD63-3B41EE9DC8F0}" presName="Name37" presStyleLbl="parChTrans1D4" presStyleIdx="2" presStyleCnt="5"/>
      <dgm:spPr/>
    </dgm:pt>
    <dgm:pt modelId="{CA5FBD0B-B11C-3B41-A8B3-87F9EA57FE56}" type="pres">
      <dgm:prSet presAssocID="{1DEA5761-C354-C441-846D-8EAB5C63A675}" presName="hierRoot2" presStyleCnt="0">
        <dgm:presLayoutVars>
          <dgm:hierBranch val="init"/>
        </dgm:presLayoutVars>
      </dgm:prSet>
      <dgm:spPr/>
    </dgm:pt>
    <dgm:pt modelId="{6EBF432A-075C-2F45-8C97-4008CA47E852}" type="pres">
      <dgm:prSet presAssocID="{1DEA5761-C354-C441-846D-8EAB5C63A675}" presName="rootComposite" presStyleCnt="0"/>
      <dgm:spPr/>
    </dgm:pt>
    <dgm:pt modelId="{D54C6804-D81C-8C49-8189-DB590BFEBB04}" type="pres">
      <dgm:prSet presAssocID="{1DEA5761-C354-C441-846D-8EAB5C63A675}" presName="rootText" presStyleLbl="node4" presStyleIdx="2" presStyleCnt="5">
        <dgm:presLayoutVars>
          <dgm:chPref val="3"/>
        </dgm:presLayoutVars>
      </dgm:prSet>
      <dgm:spPr/>
    </dgm:pt>
    <dgm:pt modelId="{3074035B-C110-9D42-A6CC-B868E6396802}" type="pres">
      <dgm:prSet presAssocID="{1DEA5761-C354-C441-846D-8EAB5C63A675}" presName="rootConnector" presStyleLbl="node4" presStyleIdx="2" presStyleCnt="5"/>
      <dgm:spPr/>
    </dgm:pt>
    <dgm:pt modelId="{39F74AB9-45DE-CC4C-BED8-B78C0F8FB076}" type="pres">
      <dgm:prSet presAssocID="{1DEA5761-C354-C441-846D-8EAB5C63A675}" presName="hierChild4" presStyleCnt="0"/>
      <dgm:spPr/>
    </dgm:pt>
    <dgm:pt modelId="{DCF1039E-C5EB-5D41-8382-2072D5A8023A}" type="pres">
      <dgm:prSet presAssocID="{1DEA5761-C354-C441-846D-8EAB5C63A675}" presName="hierChild5" presStyleCnt="0"/>
      <dgm:spPr/>
    </dgm:pt>
    <dgm:pt modelId="{B27EB826-3552-F749-B6D2-8CDED6977DAA}" type="pres">
      <dgm:prSet presAssocID="{3A1F40D4-193C-4247-AFBE-A511B037C2D2}" presName="hierChild5" presStyleCnt="0"/>
      <dgm:spPr/>
    </dgm:pt>
    <dgm:pt modelId="{41985C72-DD37-E649-9197-496FDB3D34BD}" type="pres">
      <dgm:prSet presAssocID="{ED3E1D0D-5E15-7145-8FBE-76C94AB9EDB3}" presName="hierChild5" presStyleCnt="0"/>
      <dgm:spPr/>
    </dgm:pt>
    <dgm:pt modelId="{2EFB5A5E-3AEE-FE41-896E-71E64F1AA034}" type="pres">
      <dgm:prSet presAssocID="{1F8DEAC8-BFD4-214B-9B6B-0A172FFB8E20}" presName="Name37" presStyleLbl="parChTrans1D4" presStyleIdx="3" presStyleCnt="5"/>
      <dgm:spPr/>
    </dgm:pt>
    <dgm:pt modelId="{5D85AE1B-0ECB-6A48-A71A-A972FDF628B4}" type="pres">
      <dgm:prSet presAssocID="{AEF32615-E56C-EE44-A1FD-97D22E3FEC6B}" presName="hierRoot2" presStyleCnt="0">
        <dgm:presLayoutVars>
          <dgm:hierBranch val="init"/>
        </dgm:presLayoutVars>
      </dgm:prSet>
      <dgm:spPr/>
    </dgm:pt>
    <dgm:pt modelId="{2403C98A-6D42-2D4F-B385-3033C6589A15}" type="pres">
      <dgm:prSet presAssocID="{AEF32615-E56C-EE44-A1FD-97D22E3FEC6B}" presName="rootComposite" presStyleCnt="0"/>
      <dgm:spPr/>
    </dgm:pt>
    <dgm:pt modelId="{F8442FA3-EC3E-A44A-A20A-2EDBB435E939}" type="pres">
      <dgm:prSet presAssocID="{AEF32615-E56C-EE44-A1FD-97D22E3FEC6B}" presName="rootText" presStyleLbl="node4" presStyleIdx="3" presStyleCnt="5">
        <dgm:presLayoutVars>
          <dgm:chPref val="3"/>
        </dgm:presLayoutVars>
      </dgm:prSet>
      <dgm:spPr/>
    </dgm:pt>
    <dgm:pt modelId="{04AFB674-77E0-E048-BA5C-9E679B35CF05}" type="pres">
      <dgm:prSet presAssocID="{AEF32615-E56C-EE44-A1FD-97D22E3FEC6B}" presName="rootConnector" presStyleLbl="node4" presStyleIdx="3" presStyleCnt="5"/>
      <dgm:spPr/>
    </dgm:pt>
    <dgm:pt modelId="{C336EA99-F2AF-B148-AED2-C25C3C159A6F}" type="pres">
      <dgm:prSet presAssocID="{AEF32615-E56C-EE44-A1FD-97D22E3FEC6B}" presName="hierChild4" presStyleCnt="0"/>
      <dgm:spPr/>
    </dgm:pt>
    <dgm:pt modelId="{EE5721EC-34C2-4942-9B80-5294EE8F49CB}" type="pres">
      <dgm:prSet presAssocID="{5C5DF61A-1097-3F4E-B549-FBC3F04A10A6}" presName="Name37" presStyleLbl="parChTrans1D4" presStyleIdx="4" presStyleCnt="5"/>
      <dgm:spPr/>
    </dgm:pt>
    <dgm:pt modelId="{B3E21996-4E7E-AF40-B2EE-04BFD1BE2BC0}" type="pres">
      <dgm:prSet presAssocID="{441E43E7-E397-F049-B649-F95876DA24C9}" presName="hierRoot2" presStyleCnt="0">
        <dgm:presLayoutVars>
          <dgm:hierBranch val="init"/>
        </dgm:presLayoutVars>
      </dgm:prSet>
      <dgm:spPr/>
    </dgm:pt>
    <dgm:pt modelId="{E4EAAE21-9772-4048-A28D-D4A3392C3383}" type="pres">
      <dgm:prSet presAssocID="{441E43E7-E397-F049-B649-F95876DA24C9}" presName="rootComposite" presStyleCnt="0"/>
      <dgm:spPr/>
    </dgm:pt>
    <dgm:pt modelId="{D9461F54-8CE0-714D-A11F-F23AD03DE973}" type="pres">
      <dgm:prSet presAssocID="{441E43E7-E397-F049-B649-F95876DA24C9}" presName="rootText" presStyleLbl="node4" presStyleIdx="4" presStyleCnt="5">
        <dgm:presLayoutVars>
          <dgm:chPref val="3"/>
        </dgm:presLayoutVars>
      </dgm:prSet>
      <dgm:spPr/>
    </dgm:pt>
    <dgm:pt modelId="{E5E05920-E3E2-1042-91D1-460924797488}" type="pres">
      <dgm:prSet presAssocID="{441E43E7-E397-F049-B649-F95876DA24C9}" presName="rootConnector" presStyleLbl="node4" presStyleIdx="4" presStyleCnt="5"/>
      <dgm:spPr/>
    </dgm:pt>
    <dgm:pt modelId="{33511CE8-D791-9C4D-A43C-987BE5E6510A}" type="pres">
      <dgm:prSet presAssocID="{441E43E7-E397-F049-B649-F95876DA24C9}" presName="hierChild4" presStyleCnt="0"/>
      <dgm:spPr/>
    </dgm:pt>
    <dgm:pt modelId="{F143DEBE-F5D9-F048-9410-C3EF0305B7E7}" type="pres">
      <dgm:prSet presAssocID="{441E43E7-E397-F049-B649-F95876DA24C9}" presName="hierChild5" presStyleCnt="0"/>
      <dgm:spPr/>
    </dgm:pt>
    <dgm:pt modelId="{AB4F3337-FDB3-0F45-B13F-5F860142B697}" type="pres">
      <dgm:prSet presAssocID="{AEF32615-E56C-EE44-A1FD-97D22E3FEC6B}" presName="hierChild5" presStyleCnt="0"/>
      <dgm:spPr/>
    </dgm:pt>
    <dgm:pt modelId="{24838BCF-7AA2-2A46-B7C8-B79E49F5DDD3}" type="pres">
      <dgm:prSet presAssocID="{B9B17BB1-EACB-4A44-AD3E-7B12900293CA}" presName="hierChild5" presStyleCnt="0"/>
      <dgm:spPr/>
    </dgm:pt>
    <dgm:pt modelId="{A17C2EF6-92DC-7B48-B3B8-12E733007384}" type="pres">
      <dgm:prSet presAssocID="{8F1B6A26-52C2-E648-945E-965CBF7D11B8}" presName="hierChild5" presStyleCnt="0"/>
      <dgm:spPr/>
    </dgm:pt>
    <dgm:pt modelId="{7BC7B5CD-605F-A04D-A19C-2CC900822439}" type="pres">
      <dgm:prSet presAssocID="{E321D3AF-C4CD-3643-93A6-BBA46D81A15C}" presName="hierChild3" presStyleCnt="0"/>
      <dgm:spPr/>
    </dgm:pt>
  </dgm:ptLst>
  <dgm:cxnLst>
    <dgm:cxn modelId="{30CB2E04-8275-F748-9CB2-8C4919A9298B}" srcId="{E321D3AF-C4CD-3643-93A6-BBA46D81A15C}" destId="{8F1B6A26-52C2-E648-945E-965CBF7D11B8}" srcOrd="0" destOrd="0" parTransId="{8D802B65-7F58-8E4B-A875-D7380AEA9288}" sibTransId="{8EC6478A-E59B-B148-9284-8C67C6CB0FD5}"/>
    <dgm:cxn modelId="{4BFCA108-3A30-8A45-89D7-75C4B96D8E5B}" type="presOf" srcId="{3A1F40D4-193C-4247-AFBE-A511B037C2D2}" destId="{491DB472-087B-184A-9C6B-CFA8B5E24C9B}" srcOrd="1" destOrd="0" presId="urn:microsoft.com/office/officeart/2005/8/layout/orgChart1"/>
    <dgm:cxn modelId="{02DBB61C-D242-8647-B52D-CAFE83FE561C}" srcId="{B9B17BB1-EACB-4A44-AD3E-7B12900293CA}" destId="{AEF32615-E56C-EE44-A1FD-97D22E3FEC6B}" srcOrd="1" destOrd="0" parTransId="{1F8DEAC8-BFD4-214B-9B6B-0A172FFB8E20}" sibTransId="{6AE8D8D6-4EF9-1348-A335-5CC148A9346F}"/>
    <dgm:cxn modelId="{EAEC1923-1D0E-3D48-B279-F5C80A500540}" type="presOf" srcId="{8F1B6A26-52C2-E648-945E-965CBF7D11B8}" destId="{E353F548-BA27-6148-801B-80596A14A8FB}" srcOrd="0" destOrd="0" presId="urn:microsoft.com/office/officeart/2005/8/layout/orgChart1"/>
    <dgm:cxn modelId="{2622EB24-2335-374D-A792-ACF8BEF63AB4}" type="presOf" srcId="{AEF32615-E56C-EE44-A1FD-97D22E3FEC6B}" destId="{04AFB674-77E0-E048-BA5C-9E679B35CF05}" srcOrd="1" destOrd="0" presId="urn:microsoft.com/office/officeart/2005/8/layout/orgChart1"/>
    <dgm:cxn modelId="{60D8FC2D-039E-DC42-A301-5C9468BD37DB}" srcId="{B9B17BB1-EACB-4A44-AD3E-7B12900293CA}" destId="{ED3E1D0D-5E15-7145-8FBE-76C94AB9EDB3}" srcOrd="0" destOrd="0" parTransId="{80561733-1A04-7B41-88F7-2C7413EBB5F7}" sibTransId="{80012F04-84CE-4D47-9D97-46F9175BD003}"/>
    <dgm:cxn modelId="{DC890F41-BECC-004A-B4E1-1B1B2B07F154}" type="presOf" srcId="{B9B17BB1-EACB-4A44-AD3E-7B12900293CA}" destId="{61F384D2-5AB9-E947-BD7F-53ACAB74BAA4}" srcOrd="1" destOrd="0" presId="urn:microsoft.com/office/officeart/2005/8/layout/orgChart1"/>
    <dgm:cxn modelId="{955D664A-CDA8-BB4F-A057-B9954CC4F5FB}" type="presOf" srcId="{3A1F40D4-193C-4247-AFBE-A511B037C2D2}" destId="{22FF991D-5C99-FC46-A0FF-F79DE2A77D8E}" srcOrd="0" destOrd="0" presId="urn:microsoft.com/office/officeart/2005/8/layout/orgChart1"/>
    <dgm:cxn modelId="{D1344A4E-EC41-1046-9866-A6E5D51C5B1F}" type="presOf" srcId="{ED3E1D0D-5E15-7145-8FBE-76C94AB9EDB3}" destId="{B39A4A7A-BF92-4D41-B062-38674C4E1700}" srcOrd="0" destOrd="0" presId="urn:microsoft.com/office/officeart/2005/8/layout/orgChart1"/>
    <dgm:cxn modelId="{7A0E7D4F-7464-C04B-B0F1-EABE24B9AF8E}" type="presOf" srcId="{441E43E7-E397-F049-B649-F95876DA24C9}" destId="{E5E05920-E3E2-1042-91D1-460924797488}" srcOrd="1" destOrd="0" presId="urn:microsoft.com/office/officeart/2005/8/layout/orgChart1"/>
    <dgm:cxn modelId="{96DE8252-BE35-EA41-A8BB-E381AD9B109C}" type="presOf" srcId="{9F7461C3-8235-D444-AA55-3EE921A7DEEB}" destId="{7A71D128-2B23-8B43-BA0D-014F3E0B0636}" srcOrd="0" destOrd="0" presId="urn:microsoft.com/office/officeart/2005/8/layout/orgChart1"/>
    <dgm:cxn modelId="{31B3F75A-4BD6-5F45-B206-A6C3D70B4AA9}" type="presOf" srcId="{1DEA5761-C354-C441-846D-8EAB5C63A675}" destId="{3074035B-C110-9D42-A6CC-B868E6396802}" srcOrd="1" destOrd="0" presId="urn:microsoft.com/office/officeart/2005/8/layout/orgChart1"/>
    <dgm:cxn modelId="{F705A05F-248E-184D-B1F0-31567F3CD543}" type="presOf" srcId="{8F1B6A26-52C2-E648-945E-965CBF7D11B8}" destId="{4B8E62B8-3FB1-704E-8A97-F9C7E97A07B7}" srcOrd="1" destOrd="0" presId="urn:microsoft.com/office/officeart/2005/8/layout/orgChart1"/>
    <dgm:cxn modelId="{BB581D70-F28C-314F-9A9E-6B48BEFA4942}" type="presOf" srcId="{AEF32615-E56C-EE44-A1FD-97D22E3FEC6B}" destId="{F8442FA3-EC3E-A44A-A20A-2EDBB435E939}" srcOrd="0" destOrd="0" presId="urn:microsoft.com/office/officeart/2005/8/layout/orgChart1"/>
    <dgm:cxn modelId="{F0494873-88F1-F34D-BF20-60FABB2C4800}" type="presOf" srcId="{B24005FC-5D83-934B-92C9-1A93F0F2DB7C}" destId="{2303D897-CDB7-8845-9D41-CDE6FB7D75FC}" srcOrd="0" destOrd="0" presId="urn:microsoft.com/office/officeart/2005/8/layout/orgChart1"/>
    <dgm:cxn modelId="{1C2CA273-B767-F545-B5CC-752505D1E35B}" type="presOf" srcId="{1DEA5761-C354-C441-846D-8EAB5C63A675}" destId="{D54C6804-D81C-8C49-8189-DB590BFEBB04}" srcOrd="0" destOrd="0" presId="urn:microsoft.com/office/officeart/2005/8/layout/orgChart1"/>
    <dgm:cxn modelId="{4CB54674-439B-3348-ADD0-88E49AE40526}" type="presOf" srcId="{8D802B65-7F58-8E4B-A875-D7380AEA9288}" destId="{BE4C7774-562E-FE49-9081-FCFE3F5C271E}" srcOrd="0" destOrd="0" presId="urn:microsoft.com/office/officeart/2005/8/layout/orgChart1"/>
    <dgm:cxn modelId="{8E78727F-5F6E-5749-9DFB-211B37D98D39}" type="presOf" srcId="{ECA779FC-C475-6644-BD03-83DC7426E87E}" destId="{C860FF05-D8C6-324A-B1FF-76AA1438C51E}" srcOrd="0" destOrd="0" presId="urn:microsoft.com/office/officeart/2005/8/layout/orgChart1"/>
    <dgm:cxn modelId="{D6FEA083-DC62-5C4E-91E0-A429D1730CC2}" type="presOf" srcId="{7FDDC66B-958D-AA46-BD63-3B41EE9DC8F0}" destId="{E99BA13E-DE53-954E-ABF6-A1ECE8FE98D4}" srcOrd="0" destOrd="0" presId="urn:microsoft.com/office/officeart/2005/8/layout/orgChart1"/>
    <dgm:cxn modelId="{ABCD1C8E-A033-ED4C-8F73-08738A0BF7CE}" type="presOf" srcId="{E321D3AF-C4CD-3643-93A6-BBA46D81A15C}" destId="{2521B890-6DE1-7E4B-8588-6EEC6DB603BC}" srcOrd="0" destOrd="0" presId="urn:microsoft.com/office/officeart/2005/8/layout/orgChart1"/>
    <dgm:cxn modelId="{61091799-C826-1B43-8247-4F0F4E9CB9ED}" type="presOf" srcId="{5C5DF61A-1097-3F4E-B549-FBC3F04A10A6}" destId="{EE5721EC-34C2-4942-9B80-5294EE8F49CB}" srcOrd="0" destOrd="0" presId="urn:microsoft.com/office/officeart/2005/8/layout/orgChart1"/>
    <dgm:cxn modelId="{E297FFAF-2F01-8348-8085-AD627BF68078}" type="presOf" srcId="{441E43E7-E397-F049-B649-F95876DA24C9}" destId="{D9461F54-8CE0-714D-A11F-F23AD03DE973}" srcOrd="0" destOrd="0" presId="urn:microsoft.com/office/officeart/2005/8/layout/orgChart1"/>
    <dgm:cxn modelId="{728120B2-00DE-5843-95F6-489BE32C323B}" type="presOf" srcId="{1F8DEAC8-BFD4-214B-9B6B-0A172FFB8E20}" destId="{2EFB5A5E-3AEE-FE41-896E-71E64F1AA034}" srcOrd="0" destOrd="0" presId="urn:microsoft.com/office/officeart/2005/8/layout/orgChart1"/>
    <dgm:cxn modelId="{0891DBB6-24AD-1648-9951-3C4E5B5108A7}" type="presOf" srcId="{B9B17BB1-EACB-4A44-AD3E-7B12900293CA}" destId="{7CF61DD3-F9EF-B149-A688-722901DD5616}" srcOrd="0" destOrd="0" presId="urn:microsoft.com/office/officeart/2005/8/layout/orgChart1"/>
    <dgm:cxn modelId="{DA509CCC-D42F-4347-A0EC-AB7C85D9D72B}" type="presOf" srcId="{E321D3AF-C4CD-3643-93A6-BBA46D81A15C}" destId="{07FD193E-FBAF-A94A-98E2-92BA01F15631}" srcOrd="1" destOrd="0" presId="urn:microsoft.com/office/officeart/2005/8/layout/orgChart1"/>
    <dgm:cxn modelId="{BD26B8CF-4CA6-E442-B168-8DDDD337212C}" type="presOf" srcId="{80561733-1A04-7B41-88F7-2C7413EBB5F7}" destId="{15165214-FD50-5544-9492-7F09C5E754E7}" srcOrd="0" destOrd="0" presId="urn:microsoft.com/office/officeart/2005/8/layout/orgChart1"/>
    <dgm:cxn modelId="{F0C2A5D5-FD00-DB47-90D7-85E3EB4161AC}" srcId="{8F1B6A26-52C2-E648-945E-965CBF7D11B8}" destId="{B9B17BB1-EACB-4A44-AD3E-7B12900293CA}" srcOrd="0" destOrd="0" parTransId="{B24005FC-5D83-934B-92C9-1A93F0F2DB7C}" sibTransId="{F73DB571-4C98-9043-B41C-34BE0F7C127E}"/>
    <dgm:cxn modelId="{D4C051DA-CE49-294D-A277-BE1895C057AF}" srcId="{ED3E1D0D-5E15-7145-8FBE-76C94AB9EDB3}" destId="{3A1F40D4-193C-4247-AFBE-A511B037C2D2}" srcOrd="0" destOrd="0" parTransId="{9F7461C3-8235-D444-AA55-3EE921A7DEEB}" sibTransId="{5A99775B-F18A-7841-B7E9-9381E99A04B1}"/>
    <dgm:cxn modelId="{33E6E1DA-E61F-DE4E-A164-7E59C2AAF349}" srcId="{ECA779FC-C475-6644-BD03-83DC7426E87E}" destId="{E321D3AF-C4CD-3643-93A6-BBA46D81A15C}" srcOrd="0" destOrd="0" parTransId="{B6CDF67B-DD5E-B041-AD93-EA25E77091FA}" sibTransId="{E4F284E8-5A40-5C4D-B6A5-6FA827850AC5}"/>
    <dgm:cxn modelId="{FC461BDC-86EC-734D-A7DC-E21DDFEE1D9A}" srcId="{3A1F40D4-193C-4247-AFBE-A511B037C2D2}" destId="{1DEA5761-C354-C441-846D-8EAB5C63A675}" srcOrd="0" destOrd="0" parTransId="{7FDDC66B-958D-AA46-BD63-3B41EE9DC8F0}" sibTransId="{3BD81314-9BB4-834D-99A1-6E19C33F8F7C}"/>
    <dgm:cxn modelId="{ADF003EB-8909-8745-A071-A43C53D73DC2}" type="presOf" srcId="{ED3E1D0D-5E15-7145-8FBE-76C94AB9EDB3}" destId="{0E55AA51-632B-C445-9736-1EF595C92F16}" srcOrd="1" destOrd="0" presId="urn:microsoft.com/office/officeart/2005/8/layout/orgChart1"/>
    <dgm:cxn modelId="{70C992F8-1860-6E40-89D8-529B5852E393}" srcId="{AEF32615-E56C-EE44-A1FD-97D22E3FEC6B}" destId="{441E43E7-E397-F049-B649-F95876DA24C9}" srcOrd="0" destOrd="0" parTransId="{5C5DF61A-1097-3F4E-B549-FBC3F04A10A6}" sibTransId="{F2A80809-BFEB-4F45-8432-151739E06D69}"/>
    <dgm:cxn modelId="{DF4BCD08-B2C1-9744-914D-5B7437F43BCF}" type="presParOf" srcId="{C860FF05-D8C6-324A-B1FF-76AA1438C51E}" destId="{390CB663-7423-6140-94B8-3541387C4423}" srcOrd="0" destOrd="0" presId="urn:microsoft.com/office/officeart/2005/8/layout/orgChart1"/>
    <dgm:cxn modelId="{7AA927F4-7A67-C347-ACBF-CB601BE3ED47}" type="presParOf" srcId="{390CB663-7423-6140-94B8-3541387C4423}" destId="{379A6B91-FB53-9440-87A4-9B8486599C5C}" srcOrd="0" destOrd="0" presId="urn:microsoft.com/office/officeart/2005/8/layout/orgChart1"/>
    <dgm:cxn modelId="{D8E9744B-D2BC-594C-8129-AD33CCAE8319}" type="presParOf" srcId="{379A6B91-FB53-9440-87A4-9B8486599C5C}" destId="{2521B890-6DE1-7E4B-8588-6EEC6DB603BC}" srcOrd="0" destOrd="0" presId="urn:microsoft.com/office/officeart/2005/8/layout/orgChart1"/>
    <dgm:cxn modelId="{78DB68A6-F529-344F-880A-481A7FB744BF}" type="presParOf" srcId="{379A6B91-FB53-9440-87A4-9B8486599C5C}" destId="{07FD193E-FBAF-A94A-98E2-92BA01F15631}" srcOrd="1" destOrd="0" presId="urn:microsoft.com/office/officeart/2005/8/layout/orgChart1"/>
    <dgm:cxn modelId="{F48AB058-E5DB-7546-BE4F-448C28C9EED4}" type="presParOf" srcId="{390CB663-7423-6140-94B8-3541387C4423}" destId="{1B390986-C290-B049-B0F0-6287004DC6EE}" srcOrd="1" destOrd="0" presId="urn:microsoft.com/office/officeart/2005/8/layout/orgChart1"/>
    <dgm:cxn modelId="{E3905413-BEAE-7247-8A76-6197021255F7}" type="presParOf" srcId="{1B390986-C290-B049-B0F0-6287004DC6EE}" destId="{BE4C7774-562E-FE49-9081-FCFE3F5C271E}" srcOrd="0" destOrd="0" presId="urn:microsoft.com/office/officeart/2005/8/layout/orgChart1"/>
    <dgm:cxn modelId="{F356980C-E3AE-5843-8915-C6A38A49B318}" type="presParOf" srcId="{1B390986-C290-B049-B0F0-6287004DC6EE}" destId="{1DE89DCE-7616-9044-8E77-8D103E594916}" srcOrd="1" destOrd="0" presId="urn:microsoft.com/office/officeart/2005/8/layout/orgChart1"/>
    <dgm:cxn modelId="{B4C76BCA-16BF-7B47-9B2D-22BAA7340A13}" type="presParOf" srcId="{1DE89DCE-7616-9044-8E77-8D103E594916}" destId="{9E36E08D-3E53-8543-AC03-C84BE33264E7}" srcOrd="0" destOrd="0" presId="urn:microsoft.com/office/officeart/2005/8/layout/orgChart1"/>
    <dgm:cxn modelId="{1280AD0E-890F-3044-BE39-3F761718C97B}" type="presParOf" srcId="{9E36E08D-3E53-8543-AC03-C84BE33264E7}" destId="{E353F548-BA27-6148-801B-80596A14A8FB}" srcOrd="0" destOrd="0" presId="urn:microsoft.com/office/officeart/2005/8/layout/orgChart1"/>
    <dgm:cxn modelId="{0B35DE5B-5B79-0F4C-8545-7F57165EB522}" type="presParOf" srcId="{9E36E08D-3E53-8543-AC03-C84BE33264E7}" destId="{4B8E62B8-3FB1-704E-8A97-F9C7E97A07B7}" srcOrd="1" destOrd="0" presId="urn:microsoft.com/office/officeart/2005/8/layout/orgChart1"/>
    <dgm:cxn modelId="{AC54B40D-9B3B-F643-8FA4-F88860A26E20}" type="presParOf" srcId="{1DE89DCE-7616-9044-8E77-8D103E594916}" destId="{98B05093-1826-4C4D-BAFC-C1AAF4D3AF29}" srcOrd="1" destOrd="0" presId="urn:microsoft.com/office/officeart/2005/8/layout/orgChart1"/>
    <dgm:cxn modelId="{9B7E8743-3E19-7140-A25F-1164EA3BB5EC}" type="presParOf" srcId="{98B05093-1826-4C4D-BAFC-C1AAF4D3AF29}" destId="{2303D897-CDB7-8845-9D41-CDE6FB7D75FC}" srcOrd="0" destOrd="0" presId="urn:microsoft.com/office/officeart/2005/8/layout/orgChart1"/>
    <dgm:cxn modelId="{9649A652-C35C-7A42-8049-BC833001A01D}" type="presParOf" srcId="{98B05093-1826-4C4D-BAFC-C1AAF4D3AF29}" destId="{E563BF79-C290-A04F-8F9C-00F6F8051D71}" srcOrd="1" destOrd="0" presId="urn:microsoft.com/office/officeart/2005/8/layout/orgChart1"/>
    <dgm:cxn modelId="{10D73F5F-202F-2445-9350-7DF75FEC90D7}" type="presParOf" srcId="{E563BF79-C290-A04F-8F9C-00F6F8051D71}" destId="{5D7B8F0C-B698-AE4C-A9CA-FD2B2F333D21}" srcOrd="0" destOrd="0" presId="urn:microsoft.com/office/officeart/2005/8/layout/orgChart1"/>
    <dgm:cxn modelId="{BBF71FA9-B253-2948-AFF3-032D2F84322B}" type="presParOf" srcId="{5D7B8F0C-B698-AE4C-A9CA-FD2B2F333D21}" destId="{7CF61DD3-F9EF-B149-A688-722901DD5616}" srcOrd="0" destOrd="0" presId="urn:microsoft.com/office/officeart/2005/8/layout/orgChart1"/>
    <dgm:cxn modelId="{92E655DA-65BD-064F-8C87-9BC194B4137D}" type="presParOf" srcId="{5D7B8F0C-B698-AE4C-A9CA-FD2B2F333D21}" destId="{61F384D2-5AB9-E947-BD7F-53ACAB74BAA4}" srcOrd="1" destOrd="0" presId="urn:microsoft.com/office/officeart/2005/8/layout/orgChart1"/>
    <dgm:cxn modelId="{04B582E3-A432-0641-9B29-9E5770B03B60}" type="presParOf" srcId="{E563BF79-C290-A04F-8F9C-00F6F8051D71}" destId="{51047A22-3CA1-9D42-BE58-2C9FA352DF27}" srcOrd="1" destOrd="0" presId="urn:microsoft.com/office/officeart/2005/8/layout/orgChart1"/>
    <dgm:cxn modelId="{FA7656A1-E345-DB48-9C99-1BC4BE8D0BB1}" type="presParOf" srcId="{51047A22-3CA1-9D42-BE58-2C9FA352DF27}" destId="{15165214-FD50-5544-9492-7F09C5E754E7}" srcOrd="0" destOrd="0" presId="urn:microsoft.com/office/officeart/2005/8/layout/orgChart1"/>
    <dgm:cxn modelId="{A927F38A-A124-4F42-BBDA-8F203EB92A3B}" type="presParOf" srcId="{51047A22-3CA1-9D42-BE58-2C9FA352DF27}" destId="{763F4E87-8C4B-3E40-B165-FA544C7F77E2}" srcOrd="1" destOrd="0" presId="urn:microsoft.com/office/officeart/2005/8/layout/orgChart1"/>
    <dgm:cxn modelId="{A4934E13-FD5E-1644-BA1A-540E035332B3}" type="presParOf" srcId="{763F4E87-8C4B-3E40-B165-FA544C7F77E2}" destId="{8B827276-BE7B-5045-9631-8F49C0F2C418}" srcOrd="0" destOrd="0" presId="urn:microsoft.com/office/officeart/2005/8/layout/orgChart1"/>
    <dgm:cxn modelId="{5249746D-E5A5-4A48-9121-748AF624F501}" type="presParOf" srcId="{8B827276-BE7B-5045-9631-8F49C0F2C418}" destId="{B39A4A7A-BF92-4D41-B062-38674C4E1700}" srcOrd="0" destOrd="0" presId="urn:microsoft.com/office/officeart/2005/8/layout/orgChart1"/>
    <dgm:cxn modelId="{DBE5951B-046B-594E-8C1B-59B5BF13730F}" type="presParOf" srcId="{8B827276-BE7B-5045-9631-8F49C0F2C418}" destId="{0E55AA51-632B-C445-9736-1EF595C92F16}" srcOrd="1" destOrd="0" presId="urn:microsoft.com/office/officeart/2005/8/layout/orgChart1"/>
    <dgm:cxn modelId="{E66555E4-A277-6D46-8FF1-A87610D9E481}" type="presParOf" srcId="{763F4E87-8C4B-3E40-B165-FA544C7F77E2}" destId="{6980546A-892C-3941-970A-8D8D5F71157F}" srcOrd="1" destOrd="0" presId="urn:microsoft.com/office/officeart/2005/8/layout/orgChart1"/>
    <dgm:cxn modelId="{91B2FA1A-6B71-5749-A345-872CF36BC51B}" type="presParOf" srcId="{6980546A-892C-3941-970A-8D8D5F71157F}" destId="{7A71D128-2B23-8B43-BA0D-014F3E0B0636}" srcOrd="0" destOrd="0" presId="urn:microsoft.com/office/officeart/2005/8/layout/orgChart1"/>
    <dgm:cxn modelId="{9875275C-3900-A346-BCF1-7827DDB662DA}" type="presParOf" srcId="{6980546A-892C-3941-970A-8D8D5F71157F}" destId="{453083C6-46EE-3844-81D4-25AE7400714C}" srcOrd="1" destOrd="0" presId="urn:microsoft.com/office/officeart/2005/8/layout/orgChart1"/>
    <dgm:cxn modelId="{23DAC6D4-FE4C-2B43-997D-C80F655A6168}" type="presParOf" srcId="{453083C6-46EE-3844-81D4-25AE7400714C}" destId="{5121B537-3D41-714F-AB90-F0F4B8EAA99C}" srcOrd="0" destOrd="0" presId="urn:microsoft.com/office/officeart/2005/8/layout/orgChart1"/>
    <dgm:cxn modelId="{DE209B0D-34E7-0C46-9DB4-DD54FAA79FEA}" type="presParOf" srcId="{5121B537-3D41-714F-AB90-F0F4B8EAA99C}" destId="{22FF991D-5C99-FC46-A0FF-F79DE2A77D8E}" srcOrd="0" destOrd="0" presId="urn:microsoft.com/office/officeart/2005/8/layout/orgChart1"/>
    <dgm:cxn modelId="{20E3049C-F4CB-B944-B707-405CE5926EC4}" type="presParOf" srcId="{5121B537-3D41-714F-AB90-F0F4B8EAA99C}" destId="{491DB472-087B-184A-9C6B-CFA8B5E24C9B}" srcOrd="1" destOrd="0" presId="urn:microsoft.com/office/officeart/2005/8/layout/orgChart1"/>
    <dgm:cxn modelId="{0BF68481-14D6-B545-876A-FF5BD7982DFF}" type="presParOf" srcId="{453083C6-46EE-3844-81D4-25AE7400714C}" destId="{534AF3B2-EF9D-4B45-A6E4-AEDE09AF8762}" srcOrd="1" destOrd="0" presId="urn:microsoft.com/office/officeart/2005/8/layout/orgChart1"/>
    <dgm:cxn modelId="{E9F0EA9B-8DDF-E24B-B5BB-29DE407CD5B9}" type="presParOf" srcId="{534AF3B2-EF9D-4B45-A6E4-AEDE09AF8762}" destId="{E99BA13E-DE53-954E-ABF6-A1ECE8FE98D4}" srcOrd="0" destOrd="0" presId="urn:microsoft.com/office/officeart/2005/8/layout/orgChart1"/>
    <dgm:cxn modelId="{95B79A2E-186B-9B4D-AEEA-F75750BF736B}" type="presParOf" srcId="{534AF3B2-EF9D-4B45-A6E4-AEDE09AF8762}" destId="{CA5FBD0B-B11C-3B41-A8B3-87F9EA57FE56}" srcOrd="1" destOrd="0" presId="urn:microsoft.com/office/officeart/2005/8/layout/orgChart1"/>
    <dgm:cxn modelId="{C9C27886-51D1-0D4D-B399-1E936EAD1CA8}" type="presParOf" srcId="{CA5FBD0B-B11C-3B41-A8B3-87F9EA57FE56}" destId="{6EBF432A-075C-2F45-8C97-4008CA47E852}" srcOrd="0" destOrd="0" presId="urn:microsoft.com/office/officeart/2005/8/layout/orgChart1"/>
    <dgm:cxn modelId="{11EB7195-BC32-2547-A6D3-BD76059DAFBA}" type="presParOf" srcId="{6EBF432A-075C-2F45-8C97-4008CA47E852}" destId="{D54C6804-D81C-8C49-8189-DB590BFEBB04}" srcOrd="0" destOrd="0" presId="urn:microsoft.com/office/officeart/2005/8/layout/orgChart1"/>
    <dgm:cxn modelId="{B0223181-7A5C-D14F-B0CA-2B064BFCC5A4}" type="presParOf" srcId="{6EBF432A-075C-2F45-8C97-4008CA47E852}" destId="{3074035B-C110-9D42-A6CC-B868E6396802}" srcOrd="1" destOrd="0" presId="urn:microsoft.com/office/officeart/2005/8/layout/orgChart1"/>
    <dgm:cxn modelId="{EF5F2BF6-10D8-D348-9F3E-37EE42C1AD97}" type="presParOf" srcId="{CA5FBD0B-B11C-3B41-A8B3-87F9EA57FE56}" destId="{39F74AB9-45DE-CC4C-BED8-B78C0F8FB076}" srcOrd="1" destOrd="0" presId="urn:microsoft.com/office/officeart/2005/8/layout/orgChart1"/>
    <dgm:cxn modelId="{C3ECE041-255C-B048-B2A2-FCEFA4A2C44F}" type="presParOf" srcId="{CA5FBD0B-B11C-3B41-A8B3-87F9EA57FE56}" destId="{DCF1039E-C5EB-5D41-8382-2072D5A8023A}" srcOrd="2" destOrd="0" presId="urn:microsoft.com/office/officeart/2005/8/layout/orgChart1"/>
    <dgm:cxn modelId="{D2612592-78AD-8345-8175-7423B9AB88D5}" type="presParOf" srcId="{453083C6-46EE-3844-81D4-25AE7400714C}" destId="{B27EB826-3552-F749-B6D2-8CDED6977DAA}" srcOrd="2" destOrd="0" presId="urn:microsoft.com/office/officeart/2005/8/layout/orgChart1"/>
    <dgm:cxn modelId="{3B123474-C7DD-4648-9789-D1E23A3F713B}" type="presParOf" srcId="{763F4E87-8C4B-3E40-B165-FA544C7F77E2}" destId="{41985C72-DD37-E649-9197-496FDB3D34BD}" srcOrd="2" destOrd="0" presId="urn:microsoft.com/office/officeart/2005/8/layout/orgChart1"/>
    <dgm:cxn modelId="{3F3ED5CC-25A1-7C4A-83F9-E5D55F854001}" type="presParOf" srcId="{51047A22-3CA1-9D42-BE58-2C9FA352DF27}" destId="{2EFB5A5E-3AEE-FE41-896E-71E64F1AA034}" srcOrd="2" destOrd="0" presId="urn:microsoft.com/office/officeart/2005/8/layout/orgChart1"/>
    <dgm:cxn modelId="{1830BB83-3C73-3042-873B-8E72DC61E5B2}" type="presParOf" srcId="{51047A22-3CA1-9D42-BE58-2C9FA352DF27}" destId="{5D85AE1B-0ECB-6A48-A71A-A972FDF628B4}" srcOrd="3" destOrd="0" presId="urn:microsoft.com/office/officeart/2005/8/layout/orgChart1"/>
    <dgm:cxn modelId="{14059F38-56CC-D84B-8293-8AD3C4F5327D}" type="presParOf" srcId="{5D85AE1B-0ECB-6A48-A71A-A972FDF628B4}" destId="{2403C98A-6D42-2D4F-B385-3033C6589A15}" srcOrd="0" destOrd="0" presId="urn:microsoft.com/office/officeart/2005/8/layout/orgChart1"/>
    <dgm:cxn modelId="{51BAC5AF-2EBF-D94E-A028-10B6E8A11D1D}" type="presParOf" srcId="{2403C98A-6D42-2D4F-B385-3033C6589A15}" destId="{F8442FA3-EC3E-A44A-A20A-2EDBB435E939}" srcOrd="0" destOrd="0" presId="urn:microsoft.com/office/officeart/2005/8/layout/orgChart1"/>
    <dgm:cxn modelId="{5E88249D-E297-D946-A9CF-A3362730CBD5}" type="presParOf" srcId="{2403C98A-6D42-2D4F-B385-3033C6589A15}" destId="{04AFB674-77E0-E048-BA5C-9E679B35CF05}" srcOrd="1" destOrd="0" presId="urn:microsoft.com/office/officeart/2005/8/layout/orgChart1"/>
    <dgm:cxn modelId="{B06FA4EF-D7AA-1244-897E-E9AC60CE9CAF}" type="presParOf" srcId="{5D85AE1B-0ECB-6A48-A71A-A972FDF628B4}" destId="{C336EA99-F2AF-B148-AED2-C25C3C159A6F}" srcOrd="1" destOrd="0" presId="urn:microsoft.com/office/officeart/2005/8/layout/orgChart1"/>
    <dgm:cxn modelId="{B66CE878-440B-A94C-8C20-D95E8E00423F}" type="presParOf" srcId="{C336EA99-F2AF-B148-AED2-C25C3C159A6F}" destId="{EE5721EC-34C2-4942-9B80-5294EE8F49CB}" srcOrd="0" destOrd="0" presId="urn:microsoft.com/office/officeart/2005/8/layout/orgChart1"/>
    <dgm:cxn modelId="{45228BD8-72DF-814E-8D5C-3AA16E7D7886}" type="presParOf" srcId="{C336EA99-F2AF-B148-AED2-C25C3C159A6F}" destId="{B3E21996-4E7E-AF40-B2EE-04BFD1BE2BC0}" srcOrd="1" destOrd="0" presId="urn:microsoft.com/office/officeart/2005/8/layout/orgChart1"/>
    <dgm:cxn modelId="{A2651370-7FA8-4B48-8151-602C0B9FF183}" type="presParOf" srcId="{B3E21996-4E7E-AF40-B2EE-04BFD1BE2BC0}" destId="{E4EAAE21-9772-4048-A28D-D4A3392C3383}" srcOrd="0" destOrd="0" presId="urn:microsoft.com/office/officeart/2005/8/layout/orgChart1"/>
    <dgm:cxn modelId="{82E66DD4-C849-D645-A3C8-D399C424518E}" type="presParOf" srcId="{E4EAAE21-9772-4048-A28D-D4A3392C3383}" destId="{D9461F54-8CE0-714D-A11F-F23AD03DE973}" srcOrd="0" destOrd="0" presId="urn:microsoft.com/office/officeart/2005/8/layout/orgChart1"/>
    <dgm:cxn modelId="{A42E6261-AB40-A84B-9F74-FDEE08B303D1}" type="presParOf" srcId="{E4EAAE21-9772-4048-A28D-D4A3392C3383}" destId="{E5E05920-E3E2-1042-91D1-460924797488}" srcOrd="1" destOrd="0" presId="urn:microsoft.com/office/officeart/2005/8/layout/orgChart1"/>
    <dgm:cxn modelId="{86D74E15-AEAD-8E48-A66B-F2B0C4D39E37}" type="presParOf" srcId="{B3E21996-4E7E-AF40-B2EE-04BFD1BE2BC0}" destId="{33511CE8-D791-9C4D-A43C-987BE5E6510A}" srcOrd="1" destOrd="0" presId="urn:microsoft.com/office/officeart/2005/8/layout/orgChart1"/>
    <dgm:cxn modelId="{91D6DCE3-2557-6040-A019-439C32A4D04C}" type="presParOf" srcId="{B3E21996-4E7E-AF40-B2EE-04BFD1BE2BC0}" destId="{F143DEBE-F5D9-F048-9410-C3EF0305B7E7}" srcOrd="2" destOrd="0" presId="urn:microsoft.com/office/officeart/2005/8/layout/orgChart1"/>
    <dgm:cxn modelId="{9987D437-A108-DF42-871A-CCA210035156}" type="presParOf" srcId="{5D85AE1B-0ECB-6A48-A71A-A972FDF628B4}" destId="{AB4F3337-FDB3-0F45-B13F-5F860142B697}" srcOrd="2" destOrd="0" presId="urn:microsoft.com/office/officeart/2005/8/layout/orgChart1"/>
    <dgm:cxn modelId="{0040AC70-1CBC-104E-89F3-5C79D16D400C}" type="presParOf" srcId="{E563BF79-C290-A04F-8F9C-00F6F8051D71}" destId="{24838BCF-7AA2-2A46-B7C8-B79E49F5DDD3}" srcOrd="2" destOrd="0" presId="urn:microsoft.com/office/officeart/2005/8/layout/orgChart1"/>
    <dgm:cxn modelId="{49A3240D-7DC5-9247-9603-3AA0D8D6C539}" type="presParOf" srcId="{1DE89DCE-7616-9044-8E77-8D103E594916}" destId="{A17C2EF6-92DC-7B48-B3B8-12E733007384}" srcOrd="2" destOrd="0" presId="urn:microsoft.com/office/officeart/2005/8/layout/orgChart1"/>
    <dgm:cxn modelId="{D7FEE331-2F51-8C49-BA86-3695B172E704}" type="presParOf" srcId="{390CB663-7423-6140-94B8-3541387C4423}" destId="{7BC7B5CD-605F-A04D-A19C-2CC90082243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2CC75B-1B64-FD46-A800-353479C5A7E8}">
      <dsp:nvSpPr>
        <dsp:cNvPr id="0" name=""/>
        <dsp:cNvSpPr/>
      </dsp:nvSpPr>
      <dsp:spPr>
        <a:xfrm>
          <a:off x="2803016" y="2259712"/>
          <a:ext cx="480758" cy="1668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437"/>
              </a:lnTo>
              <a:lnTo>
                <a:pt x="480758" y="83437"/>
              </a:lnTo>
              <a:lnTo>
                <a:pt x="480758" y="166874"/>
              </a:lnTo>
            </a:path>
          </a:pathLst>
        </a:custGeom>
        <a:noFill/>
        <a:ln w="9525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BFA7FC-1E0B-5745-8230-E395DDC6E64F}">
      <dsp:nvSpPr>
        <dsp:cNvPr id="0" name=""/>
        <dsp:cNvSpPr/>
      </dsp:nvSpPr>
      <dsp:spPr>
        <a:xfrm>
          <a:off x="2004401" y="2823908"/>
          <a:ext cx="119196" cy="9297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9730"/>
              </a:lnTo>
              <a:lnTo>
                <a:pt x="119196" y="929730"/>
              </a:lnTo>
            </a:path>
          </a:pathLst>
        </a:custGeom>
        <a:noFill/>
        <a:ln w="9525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FDA21D-7282-FF49-BD2D-6A65179209FC}">
      <dsp:nvSpPr>
        <dsp:cNvPr id="0" name=""/>
        <dsp:cNvSpPr/>
      </dsp:nvSpPr>
      <dsp:spPr>
        <a:xfrm>
          <a:off x="2004401" y="2823908"/>
          <a:ext cx="119196" cy="365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5535"/>
              </a:lnTo>
              <a:lnTo>
                <a:pt x="119196" y="365535"/>
              </a:lnTo>
            </a:path>
          </a:pathLst>
        </a:custGeom>
        <a:noFill/>
        <a:ln w="9525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3AD8A5-7286-8945-A18C-EB9C6BBF9B89}">
      <dsp:nvSpPr>
        <dsp:cNvPr id="0" name=""/>
        <dsp:cNvSpPr/>
      </dsp:nvSpPr>
      <dsp:spPr>
        <a:xfrm>
          <a:off x="2322258" y="2259712"/>
          <a:ext cx="480758" cy="166874"/>
        </a:xfrm>
        <a:custGeom>
          <a:avLst/>
          <a:gdLst/>
          <a:ahLst/>
          <a:cxnLst/>
          <a:rect l="0" t="0" r="0" b="0"/>
          <a:pathLst>
            <a:path>
              <a:moveTo>
                <a:pt x="480758" y="0"/>
              </a:moveTo>
              <a:lnTo>
                <a:pt x="480758" y="83437"/>
              </a:lnTo>
              <a:lnTo>
                <a:pt x="0" y="83437"/>
              </a:lnTo>
              <a:lnTo>
                <a:pt x="0" y="166874"/>
              </a:lnTo>
            </a:path>
          </a:pathLst>
        </a:custGeom>
        <a:noFill/>
        <a:ln w="9525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18B5E2-B79D-F74E-BBBD-0A9B6A6D9C79}">
      <dsp:nvSpPr>
        <dsp:cNvPr id="0" name=""/>
        <dsp:cNvSpPr/>
      </dsp:nvSpPr>
      <dsp:spPr>
        <a:xfrm>
          <a:off x="2757296" y="1695517"/>
          <a:ext cx="91440" cy="16687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6874"/>
              </a:lnTo>
            </a:path>
          </a:pathLst>
        </a:custGeom>
        <a:noFill/>
        <a:ln w="9525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5265C2-9C69-7F43-A5FB-E1E8868B9761}">
      <dsp:nvSpPr>
        <dsp:cNvPr id="0" name=""/>
        <dsp:cNvSpPr/>
      </dsp:nvSpPr>
      <dsp:spPr>
        <a:xfrm>
          <a:off x="2081879" y="1131321"/>
          <a:ext cx="721137" cy="1668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437"/>
              </a:lnTo>
              <a:lnTo>
                <a:pt x="721137" y="83437"/>
              </a:lnTo>
              <a:lnTo>
                <a:pt x="721137" y="166874"/>
              </a:lnTo>
            </a:path>
          </a:pathLst>
        </a:custGeom>
        <a:noFill/>
        <a:ln w="95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7580E1-0DAC-3340-9887-5D2D535844B9}">
      <dsp:nvSpPr>
        <dsp:cNvPr id="0" name=""/>
        <dsp:cNvSpPr/>
      </dsp:nvSpPr>
      <dsp:spPr>
        <a:xfrm>
          <a:off x="1360741" y="1695517"/>
          <a:ext cx="480758" cy="1668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437"/>
              </a:lnTo>
              <a:lnTo>
                <a:pt x="480758" y="83437"/>
              </a:lnTo>
              <a:lnTo>
                <a:pt x="480758" y="166874"/>
              </a:lnTo>
            </a:path>
          </a:pathLst>
        </a:custGeom>
        <a:noFill/>
        <a:ln w="9525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592A50-1442-9945-BC30-A2A71D638B62}">
      <dsp:nvSpPr>
        <dsp:cNvPr id="0" name=""/>
        <dsp:cNvSpPr/>
      </dsp:nvSpPr>
      <dsp:spPr>
        <a:xfrm>
          <a:off x="879983" y="2259712"/>
          <a:ext cx="480758" cy="1668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437"/>
              </a:lnTo>
              <a:lnTo>
                <a:pt x="480758" y="83437"/>
              </a:lnTo>
              <a:lnTo>
                <a:pt x="480758" y="166874"/>
              </a:lnTo>
            </a:path>
          </a:pathLst>
        </a:custGeom>
        <a:noFill/>
        <a:ln w="9525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9A201F-4F4C-C644-A9DF-147A7ADC5DB9}">
      <dsp:nvSpPr>
        <dsp:cNvPr id="0" name=""/>
        <dsp:cNvSpPr/>
      </dsp:nvSpPr>
      <dsp:spPr>
        <a:xfrm>
          <a:off x="81369" y="2823908"/>
          <a:ext cx="119196" cy="9297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9730"/>
              </a:lnTo>
              <a:lnTo>
                <a:pt x="119196" y="929730"/>
              </a:lnTo>
            </a:path>
          </a:pathLst>
        </a:custGeom>
        <a:noFill/>
        <a:ln w="9525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A6F5A3-077F-3944-AF59-44CCB5732326}">
      <dsp:nvSpPr>
        <dsp:cNvPr id="0" name=""/>
        <dsp:cNvSpPr/>
      </dsp:nvSpPr>
      <dsp:spPr>
        <a:xfrm>
          <a:off x="81369" y="2823908"/>
          <a:ext cx="119196" cy="365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5535"/>
              </a:lnTo>
              <a:lnTo>
                <a:pt x="119196" y="365535"/>
              </a:lnTo>
            </a:path>
          </a:pathLst>
        </a:custGeom>
        <a:noFill/>
        <a:ln w="9525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629CE1-D76C-0846-A652-3BC614A53863}">
      <dsp:nvSpPr>
        <dsp:cNvPr id="0" name=""/>
        <dsp:cNvSpPr/>
      </dsp:nvSpPr>
      <dsp:spPr>
        <a:xfrm>
          <a:off x="399225" y="2259712"/>
          <a:ext cx="480758" cy="166874"/>
        </a:xfrm>
        <a:custGeom>
          <a:avLst/>
          <a:gdLst/>
          <a:ahLst/>
          <a:cxnLst/>
          <a:rect l="0" t="0" r="0" b="0"/>
          <a:pathLst>
            <a:path>
              <a:moveTo>
                <a:pt x="480758" y="0"/>
              </a:moveTo>
              <a:lnTo>
                <a:pt x="480758" y="83437"/>
              </a:lnTo>
              <a:lnTo>
                <a:pt x="0" y="83437"/>
              </a:lnTo>
              <a:lnTo>
                <a:pt x="0" y="166874"/>
              </a:lnTo>
            </a:path>
          </a:pathLst>
        </a:custGeom>
        <a:noFill/>
        <a:ln w="9525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74D6CA-DC00-C449-99F7-C00AD6451E03}">
      <dsp:nvSpPr>
        <dsp:cNvPr id="0" name=""/>
        <dsp:cNvSpPr/>
      </dsp:nvSpPr>
      <dsp:spPr>
        <a:xfrm>
          <a:off x="879983" y="1695517"/>
          <a:ext cx="480758" cy="166874"/>
        </a:xfrm>
        <a:custGeom>
          <a:avLst/>
          <a:gdLst/>
          <a:ahLst/>
          <a:cxnLst/>
          <a:rect l="0" t="0" r="0" b="0"/>
          <a:pathLst>
            <a:path>
              <a:moveTo>
                <a:pt x="480758" y="0"/>
              </a:moveTo>
              <a:lnTo>
                <a:pt x="480758" y="83437"/>
              </a:lnTo>
              <a:lnTo>
                <a:pt x="0" y="83437"/>
              </a:lnTo>
              <a:lnTo>
                <a:pt x="0" y="166874"/>
              </a:lnTo>
            </a:path>
          </a:pathLst>
        </a:custGeom>
        <a:noFill/>
        <a:ln w="9525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BBA5AE-126A-1A47-A78F-AE06DE86763F}">
      <dsp:nvSpPr>
        <dsp:cNvPr id="0" name=""/>
        <dsp:cNvSpPr/>
      </dsp:nvSpPr>
      <dsp:spPr>
        <a:xfrm>
          <a:off x="1360741" y="1131321"/>
          <a:ext cx="721137" cy="166874"/>
        </a:xfrm>
        <a:custGeom>
          <a:avLst/>
          <a:gdLst/>
          <a:ahLst/>
          <a:cxnLst/>
          <a:rect l="0" t="0" r="0" b="0"/>
          <a:pathLst>
            <a:path>
              <a:moveTo>
                <a:pt x="721137" y="0"/>
              </a:moveTo>
              <a:lnTo>
                <a:pt x="721137" y="83437"/>
              </a:lnTo>
              <a:lnTo>
                <a:pt x="0" y="83437"/>
              </a:lnTo>
              <a:lnTo>
                <a:pt x="0" y="166874"/>
              </a:lnTo>
            </a:path>
          </a:pathLst>
        </a:custGeom>
        <a:noFill/>
        <a:ln w="95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D59C2B-71ED-A243-A876-E3CB32231567}">
      <dsp:nvSpPr>
        <dsp:cNvPr id="0" name=""/>
        <dsp:cNvSpPr/>
      </dsp:nvSpPr>
      <dsp:spPr>
        <a:xfrm>
          <a:off x="1684558" y="734001"/>
          <a:ext cx="794641" cy="397320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Program</a:t>
          </a:r>
        </a:p>
      </dsp:txBody>
      <dsp:txXfrm>
        <a:off x="1684558" y="734001"/>
        <a:ext cx="794641" cy="397320"/>
      </dsp:txXfrm>
    </dsp:sp>
    <dsp:sp modelId="{32394431-27C6-344B-8000-C326D560C8A4}">
      <dsp:nvSpPr>
        <dsp:cNvPr id="0" name=""/>
        <dsp:cNvSpPr/>
      </dsp:nvSpPr>
      <dsp:spPr>
        <a:xfrm>
          <a:off x="963421" y="1298196"/>
          <a:ext cx="794641" cy="397320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Package</a:t>
          </a:r>
        </a:p>
      </dsp:txBody>
      <dsp:txXfrm>
        <a:off x="963421" y="1298196"/>
        <a:ext cx="794641" cy="397320"/>
      </dsp:txXfrm>
    </dsp:sp>
    <dsp:sp modelId="{64F0D6C2-A680-8D46-A76F-5DBE4D372A49}">
      <dsp:nvSpPr>
        <dsp:cNvPr id="0" name=""/>
        <dsp:cNvSpPr/>
      </dsp:nvSpPr>
      <dsp:spPr>
        <a:xfrm>
          <a:off x="482663" y="1862391"/>
          <a:ext cx="794641" cy="397320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Module</a:t>
          </a:r>
        </a:p>
      </dsp:txBody>
      <dsp:txXfrm>
        <a:off x="482663" y="1862391"/>
        <a:ext cx="794641" cy="397320"/>
      </dsp:txXfrm>
    </dsp:sp>
    <dsp:sp modelId="{A80FE4CB-7EFA-2B45-AB24-AB5D1DAD3D1C}">
      <dsp:nvSpPr>
        <dsp:cNvPr id="0" name=""/>
        <dsp:cNvSpPr/>
      </dsp:nvSpPr>
      <dsp:spPr>
        <a:xfrm>
          <a:off x="1905" y="2426587"/>
          <a:ext cx="794641" cy="397320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Class</a:t>
          </a:r>
        </a:p>
      </dsp:txBody>
      <dsp:txXfrm>
        <a:off x="1905" y="2426587"/>
        <a:ext cx="794641" cy="397320"/>
      </dsp:txXfrm>
    </dsp:sp>
    <dsp:sp modelId="{88736524-9E8D-584C-AB70-DCA5595DD24B}">
      <dsp:nvSpPr>
        <dsp:cNvPr id="0" name=""/>
        <dsp:cNvSpPr/>
      </dsp:nvSpPr>
      <dsp:spPr>
        <a:xfrm>
          <a:off x="200565" y="2990782"/>
          <a:ext cx="794641" cy="397320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Methods</a:t>
          </a:r>
        </a:p>
      </dsp:txBody>
      <dsp:txXfrm>
        <a:off x="200565" y="2990782"/>
        <a:ext cx="794641" cy="397320"/>
      </dsp:txXfrm>
    </dsp:sp>
    <dsp:sp modelId="{8F6B01E7-7A4E-EB49-88F5-093675A91AF1}">
      <dsp:nvSpPr>
        <dsp:cNvPr id="0" name=""/>
        <dsp:cNvSpPr/>
      </dsp:nvSpPr>
      <dsp:spPr>
        <a:xfrm>
          <a:off x="200565" y="3554978"/>
          <a:ext cx="794641" cy="397320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Class Attributes</a:t>
          </a:r>
        </a:p>
      </dsp:txBody>
      <dsp:txXfrm>
        <a:off x="200565" y="3554978"/>
        <a:ext cx="794641" cy="397320"/>
      </dsp:txXfrm>
    </dsp:sp>
    <dsp:sp modelId="{DA798CA0-329B-0E45-BA11-3BA3D71BA3AE}">
      <dsp:nvSpPr>
        <dsp:cNvPr id="0" name=""/>
        <dsp:cNvSpPr/>
      </dsp:nvSpPr>
      <dsp:spPr>
        <a:xfrm>
          <a:off x="963421" y="2426587"/>
          <a:ext cx="794641" cy="397320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Function</a:t>
          </a:r>
        </a:p>
      </dsp:txBody>
      <dsp:txXfrm>
        <a:off x="963421" y="2426587"/>
        <a:ext cx="794641" cy="397320"/>
      </dsp:txXfrm>
    </dsp:sp>
    <dsp:sp modelId="{6AD23024-05E1-B740-8650-72A6769B49A6}">
      <dsp:nvSpPr>
        <dsp:cNvPr id="0" name=""/>
        <dsp:cNvSpPr/>
      </dsp:nvSpPr>
      <dsp:spPr>
        <a:xfrm>
          <a:off x="1444179" y="1862391"/>
          <a:ext cx="794641" cy="397320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Module</a:t>
          </a:r>
        </a:p>
      </dsp:txBody>
      <dsp:txXfrm>
        <a:off x="1444179" y="1862391"/>
        <a:ext cx="794641" cy="397320"/>
      </dsp:txXfrm>
    </dsp:sp>
    <dsp:sp modelId="{AA1D15C4-2A06-EB47-8A95-644D6B6BC5B0}">
      <dsp:nvSpPr>
        <dsp:cNvPr id="0" name=""/>
        <dsp:cNvSpPr/>
      </dsp:nvSpPr>
      <dsp:spPr>
        <a:xfrm>
          <a:off x="2405695" y="1298196"/>
          <a:ext cx="794641" cy="397320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Package</a:t>
          </a:r>
        </a:p>
      </dsp:txBody>
      <dsp:txXfrm>
        <a:off x="2405695" y="1298196"/>
        <a:ext cx="794641" cy="397320"/>
      </dsp:txXfrm>
    </dsp:sp>
    <dsp:sp modelId="{90E4F2F3-CD89-A245-B770-10626F76D370}">
      <dsp:nvSpPr>
        <dsp:cNvPr id="0" name=""/>
        <dsp:cNvSpPr/>
      </dsp:nvSpPr>
      <dsp:spPr>
        <a:xfrm>
          <a:off x="2405695" y="1862391"/>
          <a:ext cx="794641" cy="397320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Module</a:t>
          </a:r>
        </a:p>
      </dsp:txBody>
      <dsp:txXfrm>
        <a:off x="2405695" y="1862391"/>
        <a:ext cx="794641" cy="397320"/>
      </dsp:txXfrm>
    </dsp:sp>
    <dsp:sp modelId="{39C70EF1-5887-9842-90DD-657AD896F59C}">
      <dsp:nvSpPr>
        <dsp:cNvPr id="0" name=""/>
        <dsp:cNvSpPr/>
      </dsp:nvSpPr>
      <dsp:spPr>
        <a:xfrm>
          <a:off x="1924937" y="2426587"/>
          <a:ext cx="794641" cy="397320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Class</a:t>
          </a:r>
        </a:p>
      </dsp:txBody>
      <dsp:txXfrm>
        <a:off x="1924937" y="2426587"/>
        <a:ext cx="794641" cy="397320"/>
      </dsp:txXfrm>
    </dsp:sp>
    <dsp:sp modelId="{C498CB9B-9CD3-1C47-B085-0D1EA0E1FD0E}">
      <dsp:nvSpPr>
        <dsp:cNvPr id="0" name=""/>
        <dsp:cNvSpPr/>
      </dsp:nvSpPr>
      <dsp:spPr>
        <a:xfrm>
          <a:off x="2123597" y="2990782"/>
          <a:ext cx="794641" cy="397320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Methods</a:t>
          </a:r>
        </a:p>
      </dsp:txBody>
      <dsp:txXfrm>
        <a:off x="2123597" y="2990782"/>
        <a:ext cx="794641" cy="397320"/>
      </dsp:txXfrm>
    </dsp:sp>
    <dsp:sp modelId="{7A561FBD-6341-E246-AE54-D42536312B0E}">
      <dsp:nvSpPr>
        <dsp:cNvPr id="0" name=""/>
        <dsp:cNvSpPr/>
      </dsp:nvSpPr>
      <dsp:spPr>
        <a:xfrm>
          <a:off x="2123597" y="3554978"/>
          <a:ext cx="794641" cy="397320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Class Attributes</a:t>
          </a:r>
        </a:p>
      </dsp:txBody>
      <dsp:txXfrm>
        <a:off x="2123597" y="3554978"/>
        <a:ext cx="794641" cy="397320"/>
      </dsp:txXfrm>
    </dsp:sp>
    <dsp:sp modelId="{325DFCC4-7ABA-0C46-9EFB-0911B29832D3}">
      <dsp:nvSpPr>
        <dsp:cNvPr id="0" name=""/>
        <dsp:cNvSpPr/>
      </dsp:nvSpPr>
      <dsp:spPr>
        <a:xfrm>
          <a:off x="2886453" y="2426587"/>
          <a:ext cx="794641" cy="397320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Function</a:t>
          </a:r>
        </a:p>
      </dsp:txBody>
      <dsp:txXfrm>
        <a:off x="2886453" y="2426587"/>
        <a:ext cx="794641" cy="3973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721EC-34C2-4942-9B80-5294EE8F49CB}">
      <dsp:nvSpPr>
        <dsp:cNvPr id="0" name=""/>
        <dsp:cNvSpPr/>
      </dsp:nvSpPr>
      <dsp:spPr>
        <a:xfrm>
          <a:off x="2058422" y="2711275"/>
          <a:ext cx="154497" cy="4737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3792"/>
              </a:lnTo>
              <a:lnTo>
                <a:pt x="154497" y="473792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FB5A5E-3AEE-FE41-896E-71E64F1AA034}">
      <dsp:nvSpPr>
        <dsp:cNvPr id="0" name=""/>
        <dsp:cNvSpPr/>
      </dsp:nvSpPr>
      <dsp:spPr>
        <a:xfrm>
          <a:off x="1847276" y="1979987"/>
          <a:ext cx="623139" cy="2162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8148"/>
              </a:lnTo>
              <a:lnTo>
                <a:pt x="623139" y="108148"/>
              </a:lnTo>
              <a:lnTo>
                <a:pt x="623139" y="216296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9BA13E-DE53-954E-ABF6-A1ECE8FE98D4}">
      <dsp:nvSpPr>
        <dsp:cNvPr id="0" name=""/>
        <dsp:cNvSpPr/>
      </dsp:nvSpPr>
      <dsp:spPr>
        <a:xfrm>
          <a:off x="812142" y="3442563"/>
          <a:ext cx="154497" cy="4737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3792"/>
              </a:lnTo>
              <a:lnTo>
                <a:pt x="154497" y="473792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71D128-2B23-8B43-BA0D-014F3E0B0636}">
      <dsp:nvSpPr>
        <dsp:cNvPr id="0" name=""/>
        <dsp:cNvSpPr/>
      </dsp:nvSpPr>
      <dsp:spPr>
        <a:xfrm>
          <a:off x="1178416" y="2711275"/>
          <a:ext cx="91440" cy="21629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6296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165214-FD50-5544-9492-7F09C5E754E7}">
      <dsp:nvSpPr>
        <dsp:cNvPr id="0" name=""/>
        <dsp:cNvSpPr/>
      </dsp:nvSpPr>
      <dsp:spPr>
        <a:xfrm>
          <a:off x="1224136" y="1979987"/>
          <a:ext cx="623139" cy="216296"/>
        </a:xfrm>
        <a:custGeom>
          <a:avLst/>
          <a:gdLst/>
          <a:ahLst/>
          <a:cxnLst/>
          <a:rect l="0" t="0" r="0" b="0"/>
          <a:pathLst>
            <a:path>
              <a:moveTo>
                <a:pt x="623139" y="0"/>
              </a:moveTo>
              <a:lnTo>
                <a:pt x="623139" y="108148"/>
              </a:lnTo>
              <a:lnTo>
                <a:pt x="0" y="108148"/>
              </a:lnTo>
              <a:lnTo>
                <a:pt x="0" y="216296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03D897-CDB7-8845-9D41-CDE6FB7D75FC}">
      <dsp:nvSpPr>
        <dsp:cNvPr id="0" name=""/>
        <dsp:cNvSpPr/>
      </dsp:nvSpPr>
      <dsp:spPr>
        <a:xfrm>
          <a:off x="1801556" y="1248699"/>
          <a:ext cx="91440" cy="21629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6296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4C7774-562E-FE49-9081-FCFE3F5C271E}">
      <dsp:nvSpPr>
        <dsp:cNvPr id="0" name=""/>
        <dsp:cNvSpPr/>
      </dsp:nvSpPr>
      <dsp:spPr>
        <a:xfrm>
          <a:off x="1801556" y="517411"/>
          <a:ext cx="91440" cy="21629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6296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1B890-6DE1-7E4B-8588-6EEC6DB603BC}">
      <dsp:nvSpPr>
        <dsp:cNvPr id="0" name=""/>
        <dsp:cNvSpPr/>
      </dsp:nvSpPr>
      <dsp:spPr>
        <a:xfrm>
          <a:off x="1332284" y="2419"/>
          <a:ext cx="1029983" cy="5149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/</a:t>
          </a:r>
        </a:p>
      </dsp:txBody>
      <dsp:txXfrm>
        <a:off x="1332284" y="2419"/>
        <a:ext cx="1029983" cy="514991"/>
      </dsp:txXfrm>
    </dsp:sp>
    <dsp:sp modelId="{E353F548-BA27-6148-801B-80596A14A8FB}">
      <dsp:nvSpPr>
        <dsp:cNvPr id="0" name=""/>
        <dsp:cNvSpPr/>
      </dsp:nvSpPr>
      <dsp:spPr>
        <a:xfrm>
          <a:off x="1332284" y="733707"/>
          <a:ext cx="1029983" cy="5149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Users</a:t>
          </a:r>
        </a:p>
      </dsp:txBody>
      <dsp:txXfrm>
        <a:off x="1332284" y="733707"/>
        <a:ext cx="1029983" cy="514991"/>
      </dsp:txXfrm>
    </dsp:sp>
    <dsp:sp modelId="{7CF61DD3-F9EF-B149-A688-722901DD5616}">
      <dsp:nvSpPr>
        <dsp:cNvPr id="0" name=""/>
        <dsp:cNvSpPr/>
      </dsp:nvSpPr>
      <dsp:spPr>
        <a:xfrm>
          <a:off x="1332284" y="1464995"/>
          <a:ext cx="1029983" cy="5149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jrr</a:t>
          </a:r>
          <a:endParaRPr lang="en-US" sz="1700" kern="1200" dirty="0"/>
        </a:p>
      </dsp:txBody>
      <dsp:txXfrm>
        <a:off x="1332284" y="1464995"/>
        <a:ext cx="1029983" cy="514991"/>
      </dsp:txXfrm>
    </dsp:sp>
    <dsp:sp modelId="{B39A4A7A-BF92-4D41-B062-38674C4E1700}">
      <dsp:nvSpPr>
        <dsp:cNvPr id="0" name=""/>
        <dsp:cNvSpPr/>
      </dsp:nvSpPr>
      <dsp:spPr>
        <a:xfrm>
          <a:off x="709144" y="2196283"/>
          <a:ext cx="1029983" cy="5149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Documents</a:t>
          </a:r>
        </a:p>
      </dsp:txBody>
      <dsp:txXfrm>
        <a:off x="709144" y="2196283"/>
        <a:ext cx="1029983" cy="514991"/>
      </dsp:txXfrm>
    </dsp:sp>
    <dsp:sp modelId="{22FF991D-5C99-FC46-A0FF-F79DE2A77D8E}">
      <dsp:nvSpPr>
        <dsp:cNvPr id="0" name=""/>
        <dsp:cNvSpPr/>
      </dsp:nvSpPr>
      <dsp:spPr>
        <a:xfrm>
          <a:off x="709144" y="2927571"/>
          <a:ext cx="1029983" cy="5149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810</a:t>
          </a:r>
        </a:p>
      </dsp:txBody>
      <dsp:txXfrm>
        <a:off x="709144" y="2927571"/>
        <a:ext cx="1029983" cy="514991"/>
      </dsp:txXfrm>
    </dsp:sp>
    <dsp:sp modelId="{D54C6804-D81C-8C49-8189-DB590BFEBB04}">
      <dsp:nvSpPr>
        <dsp:cNvPr id="0" name=""/>
        <dsp:cNvSpPr/>
      </dsp:nvSpPr>
      <dsp:spPr>
        <a:xfrm>
          <a:off x="966640" y="3658859"/>
          <a:ext cx="1029983" cy="5149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pgrm1.py</a:t>
          </a:r>
        </a:p>
      </dsp:txBody>
      <dsp:txXfrm>
        <a:off x="966640" y="3658859"/>
        <a:ext cx="1029983" cy="514991"/>
      </dsp:txXfrm>
    </dsp:sp>
    <dsp:sp modelId="{F8442FA3-EC3E-A44A-A20A-2EDBB435E939}">
      <dsp:nvSpPr>
        <dsp:cNvPr id="0" name=""/>
        <dsp:cNvSpPr/>
      </dsp:nvSpPr>
      <dsp:spPr>
        <a:xfrm>
          <a:off x="1955424" y="2196283"/>
          <a:ext cx="1029983" cy="5149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Downloads</a:t>
          </a:r>
        </a:p>
      </dsp:txBody>
      <dsp:txXfrm>
        <a:off x="1955424" y="2196283"/>
        <a:ext cx="1029983" cy="514991"/>
      </dsp:txXfrm>
    </dsp:sp>
    <dsp:sp modelId="{D9461F54-8CE0-714D-A11F-F23AD03DE973}">
      <dsp:nvSpPr>
        <dsp:cNvPr id="0" name=""/>
        <dsp:cNvSpPr/>
      </dsp:nvSpPr>
      <dsp:spPr>
        <a:xfrm>
          <a:off x="2212920" y="2927571"/>
          <a:ext cx="1029983" cy="5149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data.txt</a:t>
          </a:r>
          <a:endParaRPr lang="en-US" sz="1700" kern="1200" dirty="0"/>
        </a:p>
      </dsp:txBody>
      <dsp:txXfrm>
        <a:off x="2212920" y="2927571"/>
        <a:ext cx="1029983" cy="5149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9EEC0-9988-5B4C-B468-164DA90C2C8F}" type="datetime1">
              <a:rPr lang="en-US" smtClean="0"/>
              <a:t>3/7/20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5BF2E-F89B-C042-AF8D-DF2AC44352FA}" type="datetime1">
              <a:rPr lang="en-US" smtClean="0"/>
              <a:t>3/7/20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19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552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452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2074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386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8235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3944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3842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8173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472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110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760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7535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5191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954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1660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1512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8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7318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2080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6488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78928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236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012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648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155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207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3433797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aseline="0"/>
            </a:lvl2pPr>
            <a:lvl3pPr marL="9144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baseline="0"/>
            </a:lvl3pPr>
            <a:lvl4pPr marL="13716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/>
            </a:lvl4pPr>
            <a:lvl5pPr marL="18288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aseline="0"/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Insert Text Here</a:t>
            </a:r>
          </a:p>
          <a:p>
            <a:pPr lvl="2"/>
            <a:r>
              <a:rPr lang="en-US" dirty="0"/>
              <a:t>Insert Text Here</a:t>
            </a:r>
          </a:p>
          <a:p>
            <a:pPr lvl="3"/>
            <a:r>
              <a:rPr lang="en-US" dirty="0"/>
              <a:t>Insert Text Here</a:t>
            </a:r>
          </a:p>
          <a:p>
            <a:pPr lvl="4"/>
            <a:r>
              <a:rPr lang="en-US" sz="1000" dirty="0"/>
              <a:t>Insert Text Here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Mass La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827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lo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20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32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mis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24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Grad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42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Student Study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5295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gh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183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095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rm Lif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7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Center Sky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2096753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127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(Interi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202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u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873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M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4344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862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192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59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PT_Template_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5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423885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6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pic>
        <p:nvPicPr>
          <p:cNvPr id="9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0870"/>
            <a:ext cx="9144000" cy="975360"/>
          </a:xfrm>
          <a:prstGeom prst="rect">
            <a:avLst/>
          </a:prstGeom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468393"/>
            <a:ext cx="8805158" cy="117518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9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/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910EA7FC-2F29-4B52-8A4F-4DFCB8F7D6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4717335" cy="3535027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2558866"/>
            <a:ext cx="3755643" cy="311482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5118100" y="2556650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lang="en-US" sz="1600" b="0" kern="1200" baseline="0" dirty="0">
                <a:solidFill>
                  <a:schemeClr val="tx1"/>
                </a:solidFill>
                <a:effectLst/>
                <a:latin typeface="Century Gothic"/>
                <a:ea typeface="+mn-ea"/>
                <a:cs typeface="Century Gothic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6650"/>
            <a:ext cx="4679423" cy="3354960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118100" y="4309948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0054396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3229"/>
            <a:ext cx="4688901" cy="4520664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844679"/>
            <a:ext cx="4557485" cy="411658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956507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844679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844681"/>
            <a:ext cx="1720170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792686" y="1901543"/>
            <a:ext cx="2133827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Picture Placeholder 7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239486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Picture Placeholder 7"/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2416629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1" name="Picture Placeholder 7"/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416629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593771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4593771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7214800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2046288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2046288"/>
            <a:ext cx="6241143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442167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5772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6225" y="2046288"/>
            <a:ext cx="2263775" cy="2762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819728"/>
            <a:ext cx="6253615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651000"/>
            <a:ext cx="8481556" cy="4430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620616"/>
            <a:ext cx="4217444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620616"/>
            <a:ext cx="4217756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aseline="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Here</a:t>
            </a:r>
          </a:p>
          <a:p>
            <a:r>
              <a:rPr lang="en-US" dirty="0"/>
              <a:t>Email Here</a:t>
            </a:r>
          </a:p>
          <a:p>
            <a:r>
              <a:rPr lang="en-US" dirty="0"/>
              <a:t>Phone Here</a:t>
            </a:r>
          </a:p>
        </p:txBody>
      </p:sp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icture 8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0"/>
            <a:ext cx="6284232" cy="27141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6" y="4209142"/>
            <a:ext cx="5014232" cy="19086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0" name="Picture 9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275943" y="4209143"/>
            <a:ext cx="3708400" cy="190930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8691562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3" y="2573615"/>
            <a:ext cx="8691562" cy="35433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aseline="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file://localhost/Users/jasonrodriguez/Projects/Power%20Points/FINAL%20Template/images/images/PPT_Template_Header.png" TargetMode="Externa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0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3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9" Type="http://schemas.openxmlformats.org/officeDocument/2006/relationships/image" Target="file://localhost/Users/jasonrodriguez/Projects/Power%20Points/FINAL%20Template/images/images/PPT_Template_Header.png" TargetMode="Externa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file://localhost/Users/jasonrodriguez/Projects/Power%20Points/FINAL%20Template/images/images/PPT_Template_Header.png" TargetMode="External"/><Relationship Id="rId3" Type="http://schemas.openxmlformats.org/officeDocument/2006/relationships/slideLayout" Target="../slideLayouts/slideLayout4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42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96116" y="6605986"/>
            <a:ext cx="2938212" cy="2011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/>
              <a:t>Chapter 23 Project Planning</a:t>
            </a:r>
          </a:p>
        </p:txBody>
      </p:sp>
      <p:sp>
        <p:nvSpPr>
          <p:cNvPr id="3" name="Text Placeholder 2"/>
          <p:cNvSpPr txBox="1">
            <a:spLocks/>
          </p:cNvSpPr>
          <p:nvPr userDrawn="1"/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Insert Text Here</a:t>
            </a:r>
          </a:p>
          <a:p>
            <a:pPr lvl="1"/>
            <a:r>
              <a:rPr lang="en-US" sz="1800" dirty="0"/>
              <a:t>Insert Text Here</a:t>
            </a:r>
          </a:p>
          <a:p>
            <a:pPr lvl="2"/>
            <a:r>
              <a:rPr lang="en-US" sz="1600" dirty="0"/>
              <a:t>Insert Text Here</a:t>
            </a:r>
          </a:p>
          <a:p>
            <a:pPr lvl="3"/>
            <a:r>
              <a:rPr lang="en-US" sz="1400" dirty="0"/>
              <a:t>Insert Text Here</a:t>
            </a:r>
          </a:p>
          <a:p>
            <a:pPr lvl="4"/>
            <a:r>
              <a:rPr lang="en-US" sz="1050" dirty="0"/>
              <a:t>Insert Text Here</a:t>
            </a: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PT_Template_Footer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7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63" r:id="rId6"/>
    <p:sldLayoutId id="2147483764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86801" y="6529848"/>
            <a:ext cx="407674" cy="22655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BCE4561-18E8-44FB-A361-19459C10D91F}" type="slidenum">
              <a:rPr lang="en-US" smtClean="0"/>
              <a:pPr/>
              <a:t>‹#›</a:t>
            </a:fld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767" r:id="rId2"/>
    <p:sldLayoutId id="2147483768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2" r:link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Text Placeholder 4"/>
          <p:cNvSpPr txBox="1">
            <a:spLocks/>
          </p:cNvSpPr>
          <p:nvPr userDrawn="1"/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Insert Subhead Line 1</a:t>
            </a:r>
            <a:br>
              <a:rPr lang="en-US" sz="2400" dirty="0"/>
            </a:br>
            <a:r>
              <a:rPr lang="en-US" sz="2400" dirty="0"/>
              <a:t>Insert Subhead Line 2</a:t>
            </a:r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53" r:id="rId2"/>
    <p:sldLayoutId id="2147483721" r:id="rId3"/>
    <p:sldLayoutId id="2147483742" r:id="rId4"/>
    <p:sldLayoutId id="2147483731" r:id="rId5"/>
    <p:sldLayoutId id="2147483745" r:id="rId6"/>
    <p:sldLayoutId id="2147483754" r:id="rId7"/>
    <p:sldLayoutId id="2147483755" r:id="rId8"/>
    <p:sldLayoutId id="2147483756" r:id="rId9"/>
    <p:sldLayoutId id="2147483758" r:id="rId10"/>
    <p:sldLayoutId id="2147483746" r:id="rId11"/>
    <p:sldLayoutId id="2147483748" r:id="rId12"/>
    <p:sldLayoutId id="2147483749" r:id="rId13"/>
    <p:sldLayoutId id="2147483750" r:id="rId14"/>
    <p:sldLayoutId id="2147483751" r:id="rId15"/>
    <p:sldLayoutId id="2147483736" r:id="rId16"/>
    <p:sldLayoutId id="2147483737" r:id="rId17"/>
    <p:sldLayoutId id="2147483741" r:id="rId18"/>
    <p:sldLayoutId id="2147483757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1" r:id="rId2"/>
    <p:sldLayoutId id="2147483702" r:id="rId3"/>
    <p:sldLayoutId id="2147483695" r:id="rId4"/>
    <p:sldLayoutId id="2147483703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python.org/pypi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7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ackaging.python.org/tutorials/installing-packages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project.net/thinkcs/python/english3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mkaz.tech/python-string-format.html" TargetMode="External"/><Relationship Id="rId5" Type="http://schemas.openxmlformats.org/officeDocument/2006/relationships/hyperlink" Target="https://docs.python.org/3/library/stdtypes.html" TargetMode="External"/><Relationship Id="rId4" Type="http://schemas.openxmlformats.org/officeDocument/2006/relationships/hyperlink" Target="http://proquest.safaribooksonline.com/book/programming/python/9781449361167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1.png"/><Relationship Id="rId4" Type="http://schemas.openxmlformats.org/officeDocument/2006/relationships/image" Target="../media/image48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docs.python.org/3/library/datetime.htm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datetime.html#strftime-strptime-behavior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datetime.html#strftime-strptime-behavior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os.html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python.org/pypi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23824" y="1364341"/>
            <a:ext cx="6415807" cy="2010230"/>
          </a:xfrm>
        </p:spPr>
        <p:txBody>
          <a:bodyPr/>
          <a:lstStyle/>
          <a:p>
            <a:r>
              <a:rPr lang="en-US" dirty="0"/>
              <a:t>SSW-810: Software Engineering Tools and Techniques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Jim Rowland</a:t>
            </a:r>
          </a:p>
          <a:p>
            <a:r>
              <a:rPr lang="en-US" dirty="0"/>
              <a:t>Software Engineering</a:t>
            </a:r>
          </a:p>
          <a:p>
            <a:r>
              <a:rPr lang="en-US" dirty="0"/>
              <a:t>School of Systems and Enterprises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37336" y="2701858"/>
            <a:ext cx="5776232" cy="1745086"/>
          </a:xfrm>
        </p:spPr>
        <p:txBody>
          <a:bodyPr/>
          <a:lstStyle/>
          <a:p>
            <a:r>
              <a:rPr lang="en-US" sz="2800" b="1" dirty="0"/>
              <a:t>Advanced Function Parameters</a:t>
            </a:r>
          </a:p>
          <a:p>
            <a:r>
              <a:rPr lang="en-US" sz="2800" b="1" dirty="0"/>
              <a:t>Python Modules</a:t>
            </a:r>
          </a:p>
        </p:txBody>
      </p:sp>
    </p:spTree>
    <p:extLst>
      <p:ext uri="{BB962C8B-B14F-4D97-AF65-F5344CB8AC3E}">
        <p14:creationId xmlns:p14="http://schemas.microsoft.com/office/powerpoint/2010/main" val="988791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ADDE50-C575-F443-87C3-486A73049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13" y="1498414"/>
            <a:ext cx="6574466" cy="459333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911412"/>
            <a:ext cx="8807887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Mutable default parameters may have unexpected surprises</a:t>
            </a:r>
          </a:p>
          <a:p>
            <a:pPr>
              <a:spcAft>
                <a:spcPts val="600"/>
              </a:spcAft>
            </a:pP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What happened?!?!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3132832" y="2623394"/>
            <a:ext cx="5017875" cy="805606"/>
          </a:xfrm>
          <a:prstGeom prst="wedgeRoundRectCallout">
            <a:avLst>
              <a:gd name="adj1" fmla="val -58468"/>
              <a:gd name="adj2" fmla="val 194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Courier" pitchFamily="2" charset="0"/>
              </a:rPr>
              <a:t>lst</a:t>
            </a:r>
            <a:r>
              <a:rPr lang="en-US" sz="2000" dirty="0">
                <a:solidFill>
                  <a:schemeClr val="bg1"/>
                </a:solidFill>
              </a:rPr>
              <a:t> uses the value passed into the function, i.e. the default value was not used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B4B43449-8A64-3942-96D5-D8A5302F82AE}"/>
              </a:ext>
            </a:extLst>
          </p:cNvPr>
          <p:cNvSpPr/>
          <p:nvPr/>
        </p:nvSpPr>
        <p:spPr>
          <a:xfrm>
            <a:off x="3132832" y="3779659"/>
            <a:ext cx="5017875" cy="805606"/>
          </a:xfrm>
          <a:prstGeom prst="wedgeRoundRectCallout">
            <a:avLst>
              <a:gd name="adj1" fmla="val -75323"/>
              <a:gd name="adj2" fmla="val -959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Courier" pitchFamily="2" charset="0"/>
              </a:rPr>
              <a:t>lst</a:t>
            </a:r>
            <a:r>
              <a:rPr lang="en-US" sz="2000" dirty="0">
                <a:solidFill>
                  <a:schemeClr val="bg1"/>
                </a:solidFill>
              </a:rPr>
              <a:t> has the default value from when the function was defined, then append 4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C1E63D99-5CC1-2048-99E6-0516EC3E6B0A}"/>
              </a:ext>
            </a:extLst>
          </p:cNvPr>
          <p:cNvSpPr/>
          <p:nvPr/>
        </p:nvSpPr>
        <p:spPr>
          <a:xfrm>
            <a:off x="3137960" y="4916139"/>
            <a:ext cx="5017875" cy="805606"/>
          </a:xfrm>
          <a:prstGeom prst="wedgeRoundRectCallout">
            <a:avLst>
              <a:gd name="adj1" fmla="val -74972"/>
              <a:gd name="adj2" fmla="val -86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Courier" pitchFamily="2" charset="0"/>
              </a:rPr>
              <a:t>lst</a:t>
            </a:r>
            <a:r>
              <a:rPr lang="en-US" sz="2000" dirty="0">
                <a:solidFill>
                  <a:schemeClr val="bg1"/>
                </a:solidFill>
              </a:rPr>
              <a:t> == [4] before appending 5</a:t>
            </a:r>
          </a:p>
        </p:txBody>
      </p:sp>
    </p:spTree>
    <p:extLst>
      <p:ext uri="{BB962C8B-B14F-4D97-AF65-F5344CB8AC3E}">
        <p14:creationId xmlns:p14="http://schemas.microsoft.com/office/powerpoint/2010/main" val="3214270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Safe alternative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2124291" y="5546360"/>
            <a:ext cx="2549367" cy="515824"/>
          </a:xfrm>
          <a:prstGeom prst="wedgeRoundRectCallout">
            <a:avLst>
              <a:gd name="adj1" fmla="val -93151"/>
              <a:gd name="adj2" fmla="val 472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That’s better!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F9BD30-CE33-C142-AD18-F038ADB0D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308374"/>
            <a:ext cx="8150707" cy="475381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920392" y="2110564"/>
            <a:ext cx="2983581" cy="4638579"/>
          </a:xfrm>
        </p:spPr>
        <p:txBody>
          <a:bodyPr/>
          <a:lstStyle/>
          <a:p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If you want a new list each time, then allocate a new list each time the default argument (</a:t>
            </a:r>
            <a:r>
              <a:rPr lang="en-US" sz="2600" dirty="0">
                <a:latin typeface="Courier" pitchFamily="2" charset="0"/>
                <a:ea typeface="ＭＳ Ｐゴシック" charset="0"/>
                <a:cs typeface="ＭＳ Ｐゴシック" charset="0"/>
              </a:rPr>
              <a:t>None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) is passed.</a:t>
            </a:r>
          </a:p>
          <a:p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Source: http://</a:t>
            </a:r>
            <a:r>
              <a:rPr lang="en-US" sz="2000" dirty="0" err="1">
                <a:latin typeface="Gill Sans MT" charset="0"/>
                <a:ea typeface="ＭＳ Ｐゴシック" charset="0"/>
                <a:cs typeface="ＭＳ Ｐゴシック" charset="0"/>
              </a:rPr>
              <a:t>docs.python-guide.org</a:t>
            </a: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/en/latest/writing/</a:t>
            </a:r>
            <a:r>
              <a:rPr lang="en-US" sz="2000" dirty="0" err="1">
                <a:latin typeface="Gill Sans MT" charset="0"/>
                <a:ea typeface="ＭＳ Ｐゴシック" charset="0"/>
                <a:cs typeface="ＭＳ Ｐゴシック" charset="0"/>
              </a:rPr>
              <a:t>gotchas</a:t>
            </a: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/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825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EE3A9A4-F3A6-024B-8C99-38913FDE7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13" y="1880959"/>
            <a:ext cx="6486718" cy="437575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015946"/>
            <a:ext cx="8459962" cy="1278371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We sometimes want to accept a variable number of parameters</a:t>
            </a: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Variable number of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366098" y="4644388"/>
            <a:ext cx="3784607" cy="1063930"/>
          </a:xfrm>
          <a:prstGeom prst="wedgeRoundRectCallout">
            <a:avLst>
              <a:gd name="adj1" fmla="val -83433"/>
              <a:gd name="adj2" fmla="val -6285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Accept an arbitrary number of arguments and assign them to a tuple with name ‘args’ 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4366100" y="3580537"/>
            <a:ext cx="3784607" cy="841561"/>
          </a:xfrm>
          <a:prstGeom prst="wedgeRoundRectCallout">
            <a:avLst>
              <a:gd name="adj1" fmla="val -70084"/>
              <a:gd name="adj2" fmla="val -1422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Print accepts a variable number of arguments.  Can we do that?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5E6FF72D-8A39-3F4F-ADEF-0297ED2C4650}"/>
              </a:ext>
            </a:extLst>
          </p:cNvPr>
          <p:cNvSpPr/>
          <p:nvPr/>
        </p:nvSpPr>
        <p:spPr>
          <a:xfrm>
            <a:off x="6104418" y="2041671"/>
            <a:ext cx="2353781" cy="850940"/>
          </a:xfrm>
          <a:prstGeom prst="wedgeRoundRectCallout">
            <a:avLst>
              <a:gd name="adj1" fmla="val -70084"/>
              <a:gd name="adj2" fmla="val -1422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How many versions do we need?</a:t>
            </a:r>
          </a:p>
        </p:txBody>
      </p:sp>
    </p:spTree>
    <p:extLst>
      <p:ext uri="{BB962C8B-B14F-4D97-AF65-F5344CB8AC3E}">
        <p14:creationId xmlns:p14="http://schemas.microsoft.com/office/powerpoint/2010/main" val="1013359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DB91F4-094E-BC4C-8C7A-F47383D53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13" y="2030181"/>
            <a:ext cx="7312535" cy="417718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Python’s **kwargs allows passing arbitrary keywords and values to a function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Keyword arguments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4504761" y="1789548"/>
            <a:ext cx="4265592" cy="481265"/>
          </a:xfrm>
          <a:prstGeom prst="wedgeRoundRectCallout">
            <a:avLst>
              <a:gd name="adj1" fmla="val -57273"/>
              <a:gd name="adj2" fmla="val 3941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Specify key and value in function  call 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946032" y="4088730"/>
            <a:ext cx="4018086" cy="708124"/>
          </a:xfrm>
          <a:prstGeom prst="wedgeRoundRectCallout">
            <a:avLst>
              <a:gd name="adj1" fmla="val -45134"/>
              <a:gd name="adj2" fmla="val 7447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The order of the parameters  is not defined but you can access by key</a:t>
            </a:r>
          </a:p>
        </p:txBody>
      </p:sp>
    </p:spTree>
    <p:extLst>
      <p:ext uri="{BB962C8B-B14F-4D97-AF65-F5344CB8AC3E}">
        <p14:creationId xmlns:p14="http://schemas.microsoft.com/office/powerpoint/2010/main" val="1224127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D76F72-F2EC-C647-A34E-0A52FBD0B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64" y="2040236"/>
            <a:ext cx="8204200" cy="31242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33664" y="1509799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To capture all possible arguments to a function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Passing any type of arguments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4188860" y="4160120"/>
            <a:ext cx="3272520" cy="446532"/>
          </a:xfrm>
          <a:prstGeom prst="wedgeRoundRectCallout">
            <a:avLst>
              <a:gd name="adj1" fmla="val -71867"/>
              <a:gd name="adj2" fmla="val 3827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args</a:t>
            </a:r>
            <a:r>
              <a:rPr lang="en-US" sz="2000" dirty="0">
                <a:solidFill>
                  <a:schemeClr val="bg1"/>
                </a:solidFill>
              </a:rPr>
              <a:t> is stored as a tuple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188860" y="5265640"/>
            <a:ext cx="3272520" cy="673393"/>
          </a:xfrm>
          <a:prstGeom prst="wedgeRoundRectCallout">
            <a:avLst>
              <a:gd name="adj1" fmla="val -70028"/>
              <a:gd name="adj2" fmla="val -6195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kwargs</a:t>
            </a:r>
            <a:r>
              <a:rPr lang="en-US" sz="2000" dirty="0">
                <a:solidFill>
                  <a:schemeClr val="bg1"/>
                </a:solidFill>
              </a:rPr>
              <a:t> is stored as a </a:t>
            </a:r>
            <a:r>
              <a:rPr lang="en-US" sz="2000" dirty="0" err="1">
                <a:solidFill>
                  <a:schemeClr val="bg1"/>
                </a:solidFill>
              </a:rPr>
              <a:t>dict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469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723900"/>
            <a:ext cx="3810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93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459962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 source code files may be used by other programs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Python includes many standard packages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You can make your own packages</a:t>
            </a:r>
          </a:p>
          <a:p>
            <a:pPr lvl="1">
              <a:spcAft>
                <a:spcPts val="600"/>
              </a:spcAft>
            </a:pPr>
            <a:r>
              <a:rPr lang="en-US" sz="2400" dirty="0" err="1">
                <a:latin typeface="Gill Sans MT" charset="0"/>
                <a:ea typeface="ＭＳ Ｐゴシック" charset="0"/>
                <a:cs typeface="ＭＳ Ｐゴシック" charset="0"/>
              </a:rPr>
              <a:t>PyPI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(Python Package Index) offers 200,000+ packages</a:t>
            </a:r>
          </a:p>
          <a:p>
            <a:pPr lvl="2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  <a:hlinkClick r:id="rId3"/>
              </a:rPr>
              <a:t>https://pypi.python.org/pypi</a:t>
            </a:r>
            <a:endParaRPr lang="en-US" sz="2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Your program may be split across multiple files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Use import to access shared resources</a:t>
            </a: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Python modules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9CA903-7AAE-D648-A4C6-F1E7B1D72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996" y="4068532"/>
            <a:ext cx="2725060" cy="20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784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 comes with many packages preinstalled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You may need to install a few packages from time to time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See 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  <a:hlinkClick r:id="rId3"/>
              </a:rPr>
              <a:t>https://packaging.python.org/tutorials/installing-packages/</a:t>
            </a: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400" dirty="0">
                <a:latin typeface="Courier" pitchFamily="2" charset="0"/>
                <a:ea typeface="Courier New" charset="0"/>
                <a:cs typeface="Courier New" charset="0"/>
              </a:rPr>
              <a:t>$ pip install </a:t>
            </a:r>
            <a:r>
              <a:rPr lang="en-US" sz="2400" b="1" i="1" dirty="0" err="1">
                <a:latin typeface="Courier" pitchFamily="2" charset="0"/>
                <a:ea typeface="Courier New" charset="0"/>
                <a:cs typeface="Courier New" charset="0"/>
              </a:rPr>
              <a:t>package_name</a:t>
            </a:r>
            <a:endParaRPr lang="en-US" sz="2400" b="1" i="1" dirty="0">
              <a:latin typeface="Courier" pitchFamily="2" charset="0"/>
              <a:ea typeface="Courier New" charset="0"/>
              <a:cs typeface="Courier New" charset="0"/>
            </a:endParaRPr>
          </a:p>
          <a:p>
            <a:pPr lvl="1"/>
            <a:r>
              <a:rPr lang="en-US" sz="2400" dirty="0">
                <a:latin typeface="Courier" pitchFamily="2" charset="0"/>
                <a:ea typeface="Courier New" charset="0"/>
                <a:cs typeface="Courier New" charset="0"/>
              </a:rPr>
              <a:t>$ pip install </a:t>
            </a:r>
            <a:r>
              <a:rPr lang="en-US" sz="2400" dirty="0" err="1">
                <a:latin typeface="Courier" pitchFamily="2" charset="0"/>
                <a:ea typeface="Courier New" charset="0"/>
                <a:cs typeface="Courier New" charset="0"/>
              </a:rPr>
              <a:t>prettytable</a:t>
            </a:r>
            <a:endParaRPr lang="en-US" sz="2400" dirty="0">
              <a:latin typeface="Courier" pitchFamily="2" charset="0"/>
              <a:ea typeface="Courier New" charset="0"/>
              <a:cs typeface="Courier New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Installing Python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855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459962" cy="4511810"/>
          </a:xfrm>
        </p:spPr>
        <p:txBody>
          <a:bodyPr/>
          <a:lstStyle/>
          <a:p>
            <a:r>
              <a:rPr lang="en-US" sz="2600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import </a:t>
            </a:r>
            <a:r>
              <a:rPr lang="en-US" sz="2600" b="1" i="1" dirty="0" err="1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module_name</a:t>
            </a:r>
            <a:r>
              <a:rPr lang="en-US" sz="2600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 [as </a:t>
            </a:r>
            <a:r>
              <a:rPr lang="en-US" sz="2600" i="1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alias</a:t>
            </a:r>
            <a:r>
              <a:rPr lang="en-US" sz="2600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]</a:t>
            </a:r>
          </a:p>
          <a:p>
            <a:r>
              <a:rPr lang="en-US" sz="2600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from </a:t>
            </a:r>
            <a:r>
              <a:rPr lang="en-US" sz="2600" b="1" i="1" dirty="0" err="1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module_name</a:t>
            </a:r>
            <a:r>
              <a:rPr lang="en-US" sz="2600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 import </a:t>
            </a:r>
            <a:r>
              <a:rPr lang="en-US" sz="2600" i="1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object</a:t>
            </a:r>
            <a:r>
              <a:rPr lang="en-US" sz="2600" i="1" baseline="-25000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1</a:t>
            </a:r>
            <a:r>
              <a:rPr lang="en-US" sz="2600" baseline="-25000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..n</a:t>
            </a:r>
          </a:p>
          <a:p>
            <a:r>
              <a:rPr lang="en-US" sz="2600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from </a:t>
            </a:r>
            <a:r>
              <a:rPr lang="en-US" sz="2600" b="1" i="1" dirty="0" err="1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module_name</a:t>
            </a:r>
            <a:r>
              <a:rPr lang="en-US" sz="2600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 import *</a:t>
            </a:r>
          </a:p>
          <a:p>
            <a:pPr lvl="1"/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This option blindly loads everything from the module into your namespace which may cause conflicts or worse</a:t>
            </a:r>
          </a:p>
          <a:p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3 Ways to import Python modules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5588270" y="2119343"/>
            <a:ext cx="2946130" cy="636557"/>
          </a:xfrm>
          <a:prstGeom prst="wedgeRoundRectCallout">
            <a:avLst>
              <a:gd name="adj1" fmla="val -58273"/>
              <a:gd name="adj2" fmla="val -14746"/>
              <a:gd name="adj3" fmla="val 16667"/>
            </a:avLst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Don’t do this!!!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6BD335-CAED-3B4B-A053-6338122D5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614" y="3793144"/>
            <a:ext cx="3450771" cy="194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90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69C30D-FED4-B74E-9B6A-640320569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44" y="3030698"/>
            <a:ext cx="5168900" cy="29972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459962" cy="3577824"/>
          </a:xfrm>
        </p:spPr>
        <p:txBody>
          <a:bodyPr/>
          <a:lstStyle/>
          <a:p>
            <a:r>
              <a:rPr lang="en-US" sz="2600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import </a:t>
            </a:r>
            <a:r>
              <a:rPr lang="en-US" sz="2600" b="1" i="1" dirty="0" err="1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module_name</a:t>
            </a:r>
            <a:r>
              <a:rPr lang="en-US" sz="2600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 [as </a:t>
            </a:r>
            <a:r>
              <a:rPr lang="en-US" sz="2600" i="1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alias</a:t>
            </a:r>
            <a:r>
              <a:rPr lang="en-US" sz="2600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]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All of the objects from </a:t>
            </a:r>
            <a:r>
              <a:rPr lang="en-US" sz="2400" b="1" i="1" dirty="0" err="1">
                <a:latin typeface="Gill Sans MT" charset="0"/>
                <a:ea typeface="ＭＳ Ｐゴシック" charset="0"/>
                <a:cs typeface="ＭＳ Ｐゴシック" charset="0"/>
              </a:rPr>
              <a:t>module_name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are available to your program, e.g. functions, global variables, etc.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Use dot notation to access objects within a module</a:t>
            </a: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Python modules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188860" y="3060600"/>
            <a:ext cx="3606530" cy="649257"/>
          </a:xfrm>
          <a:prstGeom prst="wedgeRoundRectCallout">
            <a:avLst>
              <a:gd name="adj1" fmla="val -77165"/>
              <a:gd name="adj2" fmla="val 1232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Make all objects in the “random” module available to your program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5472154" y="4204669"/>
            <a:ext cx="3606530" cy="649257"/>
          </a:xfrm>
          <a:prstGeom prst="wedgeRoundRectCallout">
            <a:avLst>
              <a:gd name="adj1" fmla="val -56549"/>
              <a:gd name="adj2" fmla="val -78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Call the random() function defined within the “random” module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5353185" y="5299168"/>
            <a:ext cx="3606530" cy="649257"/>
          </a:xfrm>
          <a:prstGeom prst="wedgeRoundRectCallout">
            <a:avLst>
              <a:gd name="adj1" fmla="val -57253"/>
              <a:gd name="adj2" fmla="val -4577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Call the </a:t>
            </a:r>
            <a:r>
              <a:rPr lang="en-US" dirty="0" err="1">
                <a:solidFill>
                  <a:schemeClr val="bg1"/>
                </a:solidFill>
              </a:rPr>
              <a:t>sqrt</a:t>
            </a:r>
            <a:r>
              <a:rPr lang="en-US" dirty="0">
                <a:solidFill>
                  <a:schemeClr val="bg1"/>
                </a:solidFill>
              </a:rPr>
              <a:t>() function defined within the “math” module</a:t>
            </a:r>
          </a:p>
        </p:txBody>
      </p:sp>
    </p:spTree>
    <p:extLst>
      <p:ext uri="{BB962C8B-B14F-4D97-AF65-F5344CB8AC3E}">
        <p14:creationId xmlns:p14="http://schemas.microsoft.com/office/powerpoint/2010/main" val="1892682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This lecture includes material from: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/>
                <a:cs typeface="Gill Sans MT"/>
              </a:rPr>
              <a:t>“How to Think Like a Computer Scientist: Learning with Python 3 (RLE)”, Peter Wentworth, Jeffrey Elkner, Allen B. Downey, and Chris Meyers, </a:t>
            </a:r>
          </a:p>
          <a:p>
            <a:r>
              <a:rPr lang="en-US" sz="2400" dirty="0">
                <a:latin typeface="Gill Sans MT"/>
                <a:cs typeface="Gill Sans MT"/>
              </a:rPr>
              <a:t> </a:t>
            </a:r>
            <a:r>
              <a:rPr lang="en-US" sz="2400" dirty="0">
                <a:latin typeface="Gill Sans MT"/>
                <a:cs typeface="Gill Sans MT"/>
                <a:hlinkClick r:id="rId3"/>
              </a:rPr>
              <a:t>http://openbookproject.net/thinkcs/python/english3e/</a:t>
            </a:r>
            <a:endParaRPr lang="en-US" sz="24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“Introducing Python”, Bill Lubanovic, </a:t>
            </a:r>
            <a:r>
              <a:rPr lang="cs-CZ" sz="2400" dirty="0">
                <a:latin typeface="Gill Sans MT"/>
                <a:cs typeface="Gill Sans MT"/>
              </a:rPr>
              <a:t>ISBN-13: 978-1449359362 </a:t>
            </a:r>
          </a:p>
          <a:p>
            <a:r>
              <a:rPr lang="cs-CZ" sz="2400" dirty="0">
                <a:latin typeface="Gill Sans MT"/>
                <a:cs typeface="Gill Sans MT"/>
                <a:hlinkClick r:id="rId4"/>
              </a:rPr>
              <a:t>http://proquest.safaribooksonline.com/book/programming/python/9781449361167</a:t>
            </a:r>
            <a:endParaRPr lang="cs-CZ" sz="2400" dirty="0">
              <a:latin typeface="Gill Sans MT"/>
              <a:cs typeface="Gill Sans MT"/>
            </a:endParaRPr>
          </a:p>
          <a:p>
            <a:r>
              <a:rPr lang="cs-CZ" sz="2400" dirty="0">
                <a:latin typeface="Gill Sans MT"/>
                <a:cs typeface="Gill Sans MT"/>
                <a:hlinkClick r:id="rId5"/>
              </a:rPr>
              <a:t>https://docs.python.org/3/library/stdtypes.html</a:t>
            </a:r>
            <a:endParaRPr lang="cs-CZ" sz="2400" dirty="0">
              <a:latin typeface="Gill Sans MT"/>
              <a:cs typeface="Gill Sans MT"/>
            </a:endParaRPr>
          </a:p>
          <a:p>
            <a:r>
              <a:rPr lang="en-US" sz="2400" dirty="0">
                <a:latin typeface="Gill Sans MT"/>
                <a:ea typeface="ＭＳ Ｐゴシック" charset="0"/>
                <a:cs typeface="Gill Sans MT"/>
                <a:hlinkClick r:id="rId6"/>
              </a:rPr>
              <a:t>https://mkaz.tech/python-string-format.html</a:t>
            </a: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 </a:t>
            </a:r>
            <a:endParaRPr lang="cs-CZ" sz="2400" dirty="0">
              <a:latin typeface="Gill Sans MT"/>
              <a:cs typeface="Gill Sans MT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Acknowledgements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73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459962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600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from </a:t>
            </a:r>
            <a:r>
              <a:rPr lang="en-US" sz="2600" b="1" i="1" dirty="0" err="1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module_name</a:t>
            </a:r>
            <a:r>
              <a:rPr lang="en-US" sz="2600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 import *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Imports everything from </a:t>
            </a:r>
            <a:r>
              <a:rPr lang="en-US" sz="2200" dirty="0" err="1">
                <a:latin typeface="Gill Sans MT" charset="0"/>
                <a:ea typeface="ＭＳ Ｐゴシック" charset="0"/>
                <a:cs typeface="ＭＳ Ｐゴシック" charset="0"/>
              </a:rPr>
              <a:t>module_name</a:t>
            </a: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 into your module BUT you can’t control what is or is not included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Dot notation is </a:t>
            </a:r>
            <a:r>
              <a:rPr lang="en-US" sz="2400" b="1" i="1" u="sng" dirty="0">
                <a:latin typeface="Gill Sans MT" charset="0"/>
                <a:ea typeface="ＭＳ Ｐゴシック" charset="0"/>
                <a:cs typeface="ＭＳ Ｐゴシック" charset="0"/>
              </a:rPr>
              <a:t>not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needed to access objects within a module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Beware that objects can be overwritten</a:t>
            </a:r>
          </a:p>
          <a:p>
            <a:endParaRPr lang="en-US" dirty="0">
              <a:solidFill>
                <a:srgbClr val="3366FF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>
              <a:solidFill>
                <a:srgbClr val="3366FF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>
              <a:solidFill>
                <a:srgbClr val="3366FF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</a:pPr>
            <a:endParaRPr lang="en-US" dirty="0">
              <a:solidFill>
                <a:srgbClr val="3366FF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Python modules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5473700" y="1082099"/>
            <a:ext cx="3201356" cy="403801"/>
          </a:xfrm>
          <a:prstGeom prst="wedgeRoundRectCallout">
            <a:avLst>
              <a:gd name="adj1" fmla="val -55656"/>
              <a:gd name="adj2" fmla="val 18237"/>
              <a:gd name="adj3" fmla="val 16667"/>
            </a:avLst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Don’t EVER use this form!!!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3D94BC-4DA4-A64F-B96D-5F7DE69B3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90" y="5411256"/>
            <a:ext cx="4876800" cy="482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C6D246-506B-B644-B699-751EDFC30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795" y="3271320"/>
            <a:ext cx="1919111" cy="1079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BCFAC2-A247-394D-9F09-93B1E8EF2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290" y="3167477"/>
            <a:ext cx="7354765" cy="236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230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459962" cy="4511810"/>
          </a:xfrm>
        </p:spPr>
        <p:txBody>
          <a:bodyPr/>
          <a:lstStyle/>
          <a:p>
            <a:r>
              <a:rPr lang="en-US" sz="2600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from </a:t>
            </a:r>
            <a:r>
              <a:rPr lang="en-US" sz="2600" b="1" i="1" dirty="0" err="1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module_name</a:t>
            </a:r>
            <a:r>
              <a:rPr lang="en-US" sz="2600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 import </a:t>
            </a:r>
            <a:r>
              <a:rPr lang="en-US" sz="2600" b="1" i="1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objects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Makes specified objects from </a:t>
            </a:r>
            <a:r>
              <a:rPr lang="en-US" sz="2200" b="1" i="1" dirty="0" err="1">
                <a:latin typeface="Gill Sans MT" charset="0"/>
                <a:ea typeface="ＭＳ Ｐゴシック" charset="0"/>
                <a:cs typeface="ＭＳ Ｐゴシック" charset="0"/>
              </a:rPr>
              <a:t>module_name</a:t>
            </a: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 available to your program, e.g. functions, global variables, etc.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Dot notation is </a:t>
            </a:r>
            <a:r>
              <a:rPr lang="en-US" sz="2400" b="1" i="1" u="sng" dirty="0">
                <a:latin typeface="Gill Sans MT" charset="0"/>
                <a:ea typeface="ＭＳ Ｐゴシック" charset="0"/>
                <a:cs typeface="ＭＳ Ｐゴシック" charset="0"/>
              </a:rPr>
              <a:t>not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needed to access objects within a module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Beware that objects can be overwritten</a:t>
            </a: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Python modules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3591039" y="4792649"/>
            <a:ext cx="4800330" cy="1169957"/>
          </a:xfrm>
          <a:prstGeom prst="wedgeRoundRectCallout">
            <a:avLst>
              <a:gd name="adj1" fmla="val -59924"/>
              <a:gd name="adj2" fmla="val -4530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Courier" pitchFamily="2" charset="0"/>
              </a:rPr>
              <a:t>random.randint</a:t>
            </a:r>
            <a:r>
              <a:rPr lang="en-US" b="1" dirty="0">
                <a:solidFill>
                  <a:schemeClr val="bg1"/>
                </a:solidFill>
                <a:latin typeface="Courier" pitchFamily="2" charset="0"/>
              </a:rPr>
              <a:t>() </a:t>
            </a:r>
            <a:r>
              <a:rPr lang="en-US" dirty="0">
                <a:solidFill>
                  <a:schemeClr val="bg1"/>
                </a:solidFill>
              </a:rPr>
              <a:t>is available </a:t>
            </a:r>
            <a:r>
              <a:rPr lang="en-US" b="1" i="1" dirty="0">
                <a:solidFill>
                  <a:schemeClr val="bg1"/>
                </a:solidFill>
              </a:rPr>
              <a:t>without</a:t>
            </a:r>
            <a:r>
              <a:rPr lang="en-US" dirty="0">
                <a:solidFill>
                  <a:schemeClr val="bg1"/>
                </a:solidFill>
              </a:rPr>
              <a:t> dot notation.  No other objects from random have been imported, only </a:t>
            </a:r>
            <a:r>
              <a:rPr lang="en-US" b="1" i="1" dirty="0" err="1">
                <a:solidFill>
                  <a:schemeClr val="bg1"/>
                </a:solidFill>
                <a:latin typeface="Courier" pitchFamily="2" charset="0"/>
              </a:rPr>
              <a:t>randint</a:t>
            </a:r>
            <a:r>
              <a:rPr lang="en-US" b="1" i="1" dirty="0">
                <a:solidFill>
                  <a:schemeClr val="bg1"/>
                </a:solidFill>
                <a:latin typeface="Courier" pitchFamily="2" charset="0"/>
              </a:rPr>
              <a:t>()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2838A9-AEEA-FE4B-A0F2-BD05E9A1D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99" y="3650015"/>
            <a:ext cx="57023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078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</a:rPr>
              <a:t>Each module is associated with a single file </a:t>
            </a:r>
          </a:p>
          <a:p>
            <a:r>
              <a:rPr lang="en-US" sz="2800" dirty="0">
                <a:latin typeface="Gill Sans MT" charset="0"/>
                <a:ea typeface="ＭＳ Ｐゴシック" charset="0"/>
              </a:rPr>
              <a:t>Each module has a namespace and all of the objects in that module are in that namespace</a:t>
            </a:r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endParaRPr lang="en-US" sz="26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Namespaces:  Which X is which?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360" y="2762250"/>
            <a:ext cx="31750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004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Namespaces:  Which </a:t>
            </a:r>
            <a:r>
              <a:rPr lang="en-US" i="1" dirty="0">
                <a:latin typeface="Gill Sans MT"/>
                <a:cs typeface="Gill Sans MT"/>
              </a:rPr>
              <a:t>x</a:t>
            </a:r>
            <a:r>
              <a:rPr lang="en-US" dirty="0">
                <a:latin typeface="Gill Sans MT"/>
                <a:cs typeface="Gill Sans MT"/>
              </a:rPr>
              <a:t> is which?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977900"/>
            <a:ext cx="195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Module: mod1.py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35500" y="965200"/>
            <a:ext cx="195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Module: mod2.py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66700" y="2451100"/>
            <a:ext cx="8623300" cy="0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94200" y="977900"/>
            <a:ext cx="38100" cy="1473200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099" y="2888312"/>
            <a:ext cx="3175000" cy="31623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93C1D9-042B-2F40-9960-9F037FA55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1413720"/>
            <a:ext cx="3974692" cy="95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91D0ED-417F-5645-9E89-1D37CA8725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1099" y="1359422"/>
            <a:ext cx="4140402" cy="1077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15DC8D-F828-5240-B868-3A4C63DA38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820" y="2513050"/>
            <a:ext cx="3262781" cy="365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59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What could go possibly go wrong?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FA33A0-7425-BE48-A4F4-69358D2EC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740" y="4731598"/>
            <a:ext cx="2476500" cy="1117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2487BC5-F33A-7645-B69E-05C712449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50" y="1209040"/>
            <a:ext cx="7217410" cy="319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279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255645"/>
            <a:ext cx="5118906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Larger programs typically include multiple files</a:t>
            </a:r>
          </a:p>
          <a:p>
            <a:pPr lvl="1"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Projects are frequently written by teams</a:t>
            </a:r>
          </a:p>
          <a:p>
            <a:pPr lvl="1"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Different developers write different components</a:t>
            </a:r>
          </a:p>
          <a:p>
            <a:pPr lvl="1"/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Integrate the files together into a solution</a:t>
            </a:r>
          </a:p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You can make your own packages</a:t>
            </a:r>
          </a:p>
          <a:p>
            <a:pPr lvl="1"/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Breaking projects into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99547425"/>
              </p:ext>
            </p:extLst>
          </p:nvPr>
        </p:nvGraphicFramePr>
        <p:xfrm>
          <a:off x="5194300" y="1168400"/>
          <a:ext cx="3683000" cy="468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93558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Projects with multiple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7013" y="933244"/>
            <a:ext cx="195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modules_file0.py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31896" y="915557"/>
            <a:ext cx="195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modules_file1.py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70326" y="2828723"/>
            <a:ext cx="8623300" cy="0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133245" y="979298"/>
            <a:ext cx="38100" cy="1849425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ular Callout 14"/>
          <p:cNvSpPr/>
          <p:nvPr/>
        </p:nvSpPr>
        <p:spPr>
          <a:xfrm>
            <a:off x="4949351" y="3737674"/>
            <a:ext cx="3520092" cy="403801"/>
          </a:xfrm>
          <a:prstGeom prst="wedgeRoundRectCallout">
            <a:avLst>
              <a:gd name="adj1" fmla="val -55656"/>
              <a:gd name="adj2" fmla="val 1823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Imported objects are accessible</a:t>
            </a:r>
          </a:p>
        </p:txBody>
      </p:sp>
      <p:sp>
        <p:nvSpPr>
          <p:cNvPr id="16" name="Rounded Rectangular Callout 15"/>
          <p:cNvSpPr/>
          <p:nvPr/>
        </p:nvSpPr>
        <p:spPr>
          <a:xfrm>
            <a:off x="5055824" y="5144932"/>
            <a:ext cx="3652745" cy="722245"/>
          </a:xfrm>
          <a:prstGeom prst="wedgeRoundRectCallout">
            <a:avLst>
              <a:gd name="adj1" fmla="val -55656"/>
              <a:gd name="adj2" fmla="val 5121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Only imported objects are accessible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2BFA01-FDF3-E045-AB52-6D482583D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18" y="5935063"/>
            <a:ext cx="5107652" cy="35012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C96CB3-E69B-3541-9404-09F5EBE18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18" y="2871660"/>
            <a:ext cx="4293023" cy="29693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8A6EC2-9A9B-9D4A-9B93-4700B4F40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909" y="1305628"/>
            <a:ext cx="3544485" cy="1492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288914-8158-254F-B4F3-7C77B2E53F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5679" y="1302576"/>
            <a:ext cx="3620105" cy="150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13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459962" cy="4511810"/>
          </a:xfrm>
        </p:spPr>
        <p:txBody>
          <a:bodyPr/>
          <a:lstStyle/>
          <a:p>
            <a:r>
              <a:rPr lang="en-US" sz="3200" dirty="0">
                <a:latin typeface="Gill Sans MT" charset="0"/>
                <a:ea typeface="ＭＳ Ｐゴシック" charset="0"/>
                <a:cs typeface="ＭＳ Ｐゴシック" charset="0"/>
              </a:rPr>
              <a:t>We’ll explore a few useful packages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 includes many standard packages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	sys, random, math, time, </a:t>
            </a:r>
            <a:r>
              <a:rPr lang="en-US" sz="2800" dirty="0" err="1">
                <a:latin typeface="Gill Sans MT" charset="0"/>
                <a:ea typeface="ＭＳ Ｐゴシック" charset="0"/>
                <a:cs typeface="ＭＳ Ｐゴシック" charset="0"/>
              </a:rPr>
              <a:t>datetime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800" dirty="0" err="1">
                <a:latin typeface="Gill Sans MT" charset="0"/>
                <a:ea typeface="ＭＳ Ｐゴシック" charset="0"/>
                <a:cs typeface="ＭＳ Ｐゴシック" charset="0"/>
              </a:rPr>
              <a:t>os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, </a:t>
            </a:r>
            <a:r>
              <a:rPr lang="mr-IN" sz="2800" dirty="0">
                <a:latin typeface="Gill Sans MT" charset="0"/>
                <a:ea typeface="ＭＳ Ｐゴシック" charset="0"/>
                <a:cs typeface="ＭＳ Ｐゴシック" charset="0"/>
              </a:rPr>
              <a:t>…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You can create and contribute your own packages</a:t>
            </a:r>
          </a:p>
          <a:p>
            <a:pPr lvl="1"/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Useful Python modules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763C0B-7E75-9D44-9F74-CF36261BA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330" y="3720801"/>
            <a:ext cx="2934704" cy="220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42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459962" cy="4511810"/>
          </a:xfrm>
        </p:spPr>
        <p:txBody>
          <a:bodyPr/>
          <a:lstStyle/>
          <a:p>
            <a:r>
              <a:rPr lang="en-US" sz="3200" dirty="0">
                <a:latin typeface="Gill Sans MT" charset="0"/>
                <a:ea typeface="ＭＳ Ｐゴシック" charset="0"/>
                <a:cs typeface="ＭＳ Ｐゴシック" charset="0"/>
              </a:rPr>
              <a:t>Operating system functionality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import sys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https://</a:t>
            </a:r>
            <a:r>
              <a:rPr lang="en-US" sz="2800" dirty="0" err="1">
                <a:latin typeface="Gill Sans MT" charset="0"/>
                <a:ea typeface="ＭＳ Ｐゴシック" charset="0"/>
                <a:cs typeface="ＭＳ Ｐゴシック" charset="0"/>
              </a:rPr>
              <a:t>docs.python.org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/3/library/</a:t>
            </a:r>
            <a:r>
              <a:rPr lang="en-US" sz="2800" dirty="0" err="1">
                <a:latin typeface="Gill Sans MT" charset="0"/>
                <a:ea typeface="ＭＳ Ｐゴシック" charset="0"/>
                <a:cs typeface="ＭＳ Ｐゴシック" charset="0"/>
              </a:rPr>
              <a:t>sys.html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Sys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162398"/>
              </p:ext>
            </p:extLst>
          </p:nvPr>
        </p:nvGraphicFramePr>
        <p:xfrm>
          <a:off x="330200" y="2209800"/>
          <a:ext cx="7835900" cy="3307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95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lang="en-US" dirty="0"/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Semantics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sys.exit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Terminate</a:t>
                      </a:r>
                      <a:r>
                        <a:rPr lang="en-US" baseline="0" dirty="0"/>
                        <a:t> the process gracefully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sys.modules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See the modules</a:t>
                      </a:r>
                      <a:r>
                        <a:rPr lang="en-US" baseline="0" dirty="0"/>
                        <a:t> that have been loaded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sys.path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Search path for modules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sys.stdin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sys.stdout</a:t>
                      </a:r>
                      <a:r>
                        <a:rPr lang="en-US" dirty="0"/>
                        <a:t>,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sys.stderr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Control input,</a:t>
                      </a:r>
                      <a:r>
                        <a:rPr lang="en-US" baseline="0" dirty="0"/>
                        <a:t> output, and error files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sys.argv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Command line arguments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sys.getopt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Parse command</a:t>
                      </a:r>
                      <a:r>
                        <a:rPr lang="en-US" baseline="0" dirty="0"/>
                        <a:t> line arguments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/>
                        <a:t>Many</a:t>
                      </a:r>
                      <a:r>
                        <a:rPr lang="en-US" baseline="0" dirty="0"/>
                        <a:t> others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36899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586006" cy="4511810"/>
          </a:xfrm>
        </p:spPr>
        <p:txBody>
          <a:bodyPr/>
          <a:lstStyle/>
          <a:p>
            <a:r>
              <a:rPr lang="en-US" sz="2000" dirty="0">
                <a:latin typeface="Courier" pitchFamily="2" charset="0"/>
                <a:ea typeface="Courier New" charset="0"/>
                <a:cs typeface="Courier New" charset="0"/>
              </a:rPr>
              <a:t>$ 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cat 08-argv.py</a:t>
            </a:r>
          </a:p>
          <a:p>
            <a:r>
              <a:rPr lang="en-US" sz="2000" dirty="0">
                <a:latin typeface="Courier" pitchFamily="2" charset="0"/>
                <a:ea typeface="Courier New" charset="0"/>
                <a:cs typeface="Courier New" charset="0"/>
              </a:rPr>
              <a:t>import sys</a:t>
            </a:r>
          </a:p>
          <a:p>
            <a:pPr>
              <a:spcAft>
                <a:spcPts val="0"/>
              </a:spcAft>
            </a:pPr>
            <a:r>
              <a:rPr lang="en-US" sz="2000" dirty="0">
                <a:latin typeface="Courier" pitchFamily="2" charset="0"/>
                <a:ea typeface="Courier New" charset="0"/>
                <a:cs typeface="Courier New" charset="0"/>
              </a:rPr>
              <a:t>print(</a:t>
            </a:r>
            <a:r>
              <a:rPr lang="en-US" sz="2000" dirty="0" err="1">
                <a:latin typeface="Courier" pitchFamily="2" charset="0"/>
                <a:ea typeface="Courier New" charset="0"/>
                <a:cs typeface="Courier New" charset="0"/>
              </a:rPr>
              <a:t>f”Found</a:t>
            </a:r>
            <a:r>
              <a:rPr lang="en-US" sz="2000" dirty="0">
                <a:latin typeface="Courier" pitchFamily="2" charset="0"/>
                <a:ea typeface="Courier New" charset="0"/>
                <a:cs typeface="Courier New" charset="0"/>
              </a:rPr>
              <a:t> {</a:t>
            </a:r>
            <a:r>
              <a:rPr lang="en-US" sz="2000" dirty="0" err="1">
                <a:latin typeface="Courier" pitchFamily="2" charset="0"/>
                <a:ea typeface="Courier New" charset="0"/>
                <a:cs typeface="Courier New" charset="0"/>
              </a:rPr>
              <a:t>len</a:t>
            </a:r>
            <a:r>
              <a:rPr lang="en-US" sz="2000" dirty="0">
                <a:latin typeface="Courier" pitchFamily="2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>
                <a:latin typeface="Courier" pitchFamily="2" charset="0"/>
                <a:ea typeface="Courier New" charset="0"/>
                <a:cs typeface="Courier New" charset="0"/>
              </a:rPr>
              <a:t>sys.argv</a:t>
            </a:r>
            <a:r>
              <a:rPr lang="en-US" sz="2000" dirty="0">
                <a:latin typeface="Courier" pitchFamily="2" charset="0"/>
                <a:ea typeface="Courier New" charset="0"/>
                <a:cs typeface="Courier New" charset="0"/>
              </a:rPr>
              <a:t>)} arguments”)</a:t>
            </a:r>
          </a:p>
          <a:p>
            <a:r>
              <a:rPr lang="en-US" sz="2000" dirty="0">
                <a:latin typeface="Courier" pitchFamily="2" charset="0"/>
                <a:ea typeface="Courier New" charset="0"/>
                <a:cs typeface="Courier New" charset="0"/>
              </a:rPr>
              <a:t>print(</a:t>
            </a:r>
            <a:r>
              <a:rPr lang="en-US" sz="2000" dirty="0" err="1">
                <a:latin typeface="Courier" pitchFamily="2" charset="0"/>
                <a:ea typeface="Courier New" charset="0"/>
                <a:cs typeface="Courier New" charset="0"/>
              </a:rPr>
              <a:t>f”argv</a:t>
            </a:r>
            <a:r>
              <a:rPr lang="en-US" sz="2000" dirty="0">
                <a:latin typeface="Courier" pitchFamily="2" charset="0"/>
                <a:ea typeface="Courier New" charset="0"/>
                <a:cs typeface="Courier New" charset="0"/>
              </a:rPr>
              <a:t> = {</a:t>
            </a:r>
            <a:r>
              <a:rPr lang="en-US" sz="2000" dirty="0" err="1">
                <a:latin typeface="Courier" pitchFamily="2" charset="0"/>
                <a:ea typeface="Courier New" charset="0"/>
                <a:cs typeface="Courier New" charset="0"/>
              </a:rPr>
              <a:t>sys.argv</a:t>
            </a:r>
            <a:r>
              <a:rPr lang="en-US" sz="2000" dirty="0">
                <a:latin typeface="Courier" pitchFamily="2" charset="0"/>
                <a:ea typeface="Courier New" charset="0"/>
                <a:cs typeface="Courier New" charset="0"/>
              </a:rPr>
              <a:t>}”)</a:t>
            </a:r>
          </a:p>
          <a:p>
            <a:pPr>
              <a:spcAft>
                <a:spcPts val="0"/>
              </a:spcAft>
            </a:pPr>
            <a:r>
              <a:rPr lang="en-US" sz="2000" dirty="0">
                <a:latin typeface="Courier" pitchFamily="2" charset="0"/>
                <a:ea typeface="Courier New" charset="0"/>
                <a:cs typeface="Courier New" charset="0"/>
              </a:rPr>
              <a:t>$</a:t>
            </a:r>
            <a:r>
              <a:rPr lang="en-US" sz="2400" dirty="0">
                <a:latin typeface="Courier" pitchFamily="2" charset="0"/>
                <a:ea typeface="ＭＳ Ｐゴシック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python 08-argv.py hello world</a:t>
            </a:r>
            <a:endParaRPr lang="en-US" sz="2400" dirty="0">
              <a:solidFill>
                <a:srgbClr val="0070C0"/>
              </a:solidFill>
              <a:latin typeface="Courier" pitchFamily="2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latin typeface="Courier" pitchFamily="2" charset="0"/>
                <a:ea typeface="Courier New" charset="0"/>
                <a:cs typeface="Courier New" charset="0"/>
              </a:rPr>
              <a:t>Found 3 arguments</a:t>
            </a:r>
          </a:p>
          <a:p>
            <a:r>
              <a:rPr lang="en-US" sz="2000" dirty="0" err="1">
                <a:latin typeface="Courier" pitchFamily="2" charset="0"/>
                <a:ea typeface="Courier New" charset="0"/>
                <a:cs typeface="Courier New" charset="0"/>
              </a:rPr>
              <a:t>argv</a:t>
            </a:r>
            <a:r>
              <a:rPr lang="en-US" sz="2000" dirty="0">
                <a:latin typeface="Courier" pitchFamily="2" charset="0"/>
                <a:ea typeface="Courier New" charset="0"/>
                <a:cs typeface="Courier New" charset="0"/>
              </a:rPr>
              <a:t> = [‘08-argv.py', 'hello', 'world']</a:t>
            </a:r>
            <a:endParaRPr lang="en-US" sz="2800" dirty="0">
              <a:latin typeface="Courier" pitchFamily="2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 err="1">
                <a:latin typeface="Gill Sans MT" charset="0"/>
                <a:ea typeface="Gill Sans MT" charset="0"/>
                <a:cs typeface="Gill Sans MT" charset="0"/>
              </a:rPr>
              <a:t>getopt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, </a:t>
            </a:r>
            <a:r>
              <a:rPr lang="en-US" sz="2800" dirty="0" err="1">
                <a:latin typeface="Gill Sans MT" charset="0"/>
                <a:ea typeface="Gill Sans MT" charset="0"/>
                <a:cs typeface="Gill Sans MT" charset="0"/>
              </a:rPr>
              <a:t>argparse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, </a:t>
            </a:r>
            <a:r>
              <a:rPr lang="is-IS" sz="2800" dirty="0">
                <a:latin typeface="Gill Sans MT" charset="0"/>
                <a:ea typeface="ＭＳ Ｐゴシック" charset="0"/>
                <a:cs typeface="ＭＳ Ｐゴシック" charset="0"/>
              </a:rPr>
              <a:t>…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modules help to parse command line arguments</a:t>
            </a: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Command line arguments: </a:t>
            </a:r>
            <a:r>
              <a:rPr lang="en-US" dirty="0" err="1">
                <a:latin typeface="Gill Sans MT"/>
                <a:cs typeface="Gill Sans MT"/>
              </a:rPr>
              <a:t>sys.argv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70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1320800"/>
            <a:ext cx="3060700" cy="229552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Advanced function parameters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 modules and packages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sys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time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datetime</a:t>
            </a:r>
          </a:p>
          <a:p>
            <a:pPr lvl="1">
              <a:spcAft>
                <a:spcPts val="600"/>
              </a:spcAft>
            </a:pPr>
            <a:r>
              <a:rPr lang="en-US" sz="2600" dirty="0" err="1">
                <a:latin typeface="Gill Sans MT" charset="0"/>
                <a:ea typeface="ＭＳ Ｐゴシック" charset="0"/>
                <a:cs typeface="ＭＳ Ｐゴシック" charset="0"/>
              </a:rPr>
              <a:t>os</a:t>
            </a:r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>
              <a:spcAft>
                <a:spcPts val="600"/>
              </a:spcAft>
            </a:pPr>
            <a:r>
              <a:rPr lang="en-US" sz="2600" dirty="0" err="1">
                <a:latin typeface="Gill Sans MT" charset="0"/>
                <a:ea typeface="ＭＳ Ｐゴシック" charset="0"/>
                <a:cs typeface="ＭＳ Ｐゴシック" charset="0"/>
              </a:rPr>
              <a:t>prettytable</a:t>
            </a:r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Today’s topics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67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56698"/>
            <a:ext cx="8459962" cy="4810701"/>
          </a:xfrm>
        </p:spPr>
        <p:txBody>
          <a:bodyPr/>
          <a:lstStyle/>
          <a:p>
            <a:r>
              <a:rPr lang="en-US" sz="3200" dirty="0">
                <a:latin typeface="Gill Sans MT" charset="0"/>
                <a:ea typeface="ＭＳ Ｐゴシック" charset="0"/>
                <a:cs typeface="ＭＳ Ｐゴシック" charset="0"/>
              </a:rPr>
              <a:t>Pseudo-random numbers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import random</a:t>
            </a:r>
          </a:p>
          <a:p>
            <a:pPr lvl="1"/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https://</a:t>
            </a:r>
            <a:r>
              <a:rPr lang="en-US" sz="2800" dirty="0" err="1">
                <a:latin typeface="Gill Sans MT" charset="0"/>
                <a:ea typeface="ＭＳ Ｐゴシック" charset="0"/>
                <a:cs typeface="ＭＳ Ｐゴシック" charset="0"/>
              </a:rPr>
              <a:t>docs.python.org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/3/library/</a:t>
            </a:r>
            <a:r>
              <a:rPr lang="en-US" sz="2800" dirty="0" err="1">
                <a:latin typeface="Gill Sans MT" charset="0"/>
                <a:ea typeface="ＭＳ Ｐゴシック" charset="0"/>
                <a:cs typeface="ＭＳ Ｐゴシック" charset="0"/>
              </a:rPr>
              <a:t>random.html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Random number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30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27085"/>
              </p:ext>
            </p:extLst>
          </p:nvPr>
        </p:nvGraphicFramePr>
        <p:xfrm>
          <a:off x="330200" y="2209800"/>
          <a:ext cx="7835900" cy="2819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95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lang="en-US" dirty="0"/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Semantics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random.seed</a:t>
                      </a:r>
                      <a:r>
                        <a:rPr lang="en-US" dirty="0"/>
                        <a:t>(a=None)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Initialize</a:t>
                      </a:r>
                      <a:r>
                        <a:rPr lang="en-US" baseline="0" dirty="0"/>
                        <a:t> the random number generator.  You can use this to reproduce the same random number sequence.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random.randint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a,b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 a</a:t>
                      </a:r>
                      <a:r>
                        <a:rPr lang="en-US" baseline="0" dirty="0"/>
                        <a:t> random integer, n, where a &lt;= n &lt;= 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random.random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 a random float f, where 0</a:t>
                      </a:r>
                      <a:r>
                        <a:rPr lang="en-US" baseline="0" dirty="0"/>
                        <a:t> &lt;= f &lt;= 1.0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random.choice</a:t>
                      </a:r>
                      <a:r>
                        <a:rPr lang="en-US"/>
                        <a:t>(sequence)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 an random</a:t>
                      </a:r>
                      <a:r>
                        <a:rPr lang="en-US" baseline="0" dirty="0"/>
                        <a:t> element from sequence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/>
                        <a:t>Many</a:t>
                      </a:r>
                      <a:r>
                        <a:rPr lang="en-US" baseline="0" dirty="0"/>
                        <a:t> others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75879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56698"/>
            <a:ext cx="8459962" cy="4810701"/>
          </a:xfrm>
        </p:spPr>
        <p:txBody>
          <a:bodyPr/>
          <a:lstStyle/>
          <a:p>
            <a:r>
              <a:rPr lang="en-US" sz="3200" dirty="0">
                <a:latin typeface="Gill Sans MT" charset="0"/>
                <a:ea typeface="ＭＳ Ｐゴシック" charset="0"/>
                <a:cs typeface="ＭＳ Ｐゴシック" charset="0"/>
              </a:rPr>
              <a:t>Math functions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import math</a:t>
            </a:r>
          </a:p>
          <a:p>
            <a:pPr lvl="1"/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https://</a:t>
            </a:r>
            <a:r>
              <a:rPr lang="en-US" sz="2800" dirty="0" err="1">
                <a:latin typeface="Gill Sans MT" charset="0"/>
                <a:ea typeface="ＭＳ Ｐゴシック" charset="0"/>
                <a:cs typeface="ＭＳ Ｐゴシック" charset="0"/>
              </a:rPr>
              <a:t>docs.python.org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/3/library/</a:t>
            </a:r>
            <a:r>
              <a:rPr lang="en-US" sz="2800" dirty="0" err="1">
                <a:latin typeface="Gill Sans MT" charset="0"/>
                <a:ea typeface="ＭＳ Ｐゴシック" charset="0"/>
                <a:cs typeface="ＭＳ Ｐゴシック" charset="0"/>
              </a:rPr>
              <a:t>math.html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Math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31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928416"/>
              </p:ext>
            </p:extLst>
          </p:nvPr>
        </p:nvGraphicFramePr>
        <p:xfrm>
          <a:off x="292100" y="2171700"/>
          <a:ext cx="7835900" cy="3307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95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lang="en-US" dirty="0"/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Semantics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math.ceil</a:t>
                      </a:r>
                      <a:r>
                        <a:rPr lang="en-US" dirty="0"/>
                        <a:t>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 ceiling(n)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math.factorial</a:t>
                      </a:r>
                      <a:r>
                        <a:rPr lang="en-US" dirty="0"/>
                        <a:t>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math.floor</a:t>
                      </a:r>
                      <a:r>
                        <a:rPr lang="en-US" dirty="0"/>
                        <a:t>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Largest integer &lt;=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math.trunc</a:t>
                      </a:r>
                      <a:r>
                        <a:rPr lang="en-US" dirty="0"/>
                        <a:t>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Truncate</a:t>
                      </a:r>
                      <a:r>
                        <a:rPr lang="en-US" baseline="0" dirty="0"/>
                        <a:t> real values to integers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math.exp</a:t>
                      </a:r>
                      <a:r>
                        <a:rPr lang="en-US" dirty="0"/>
                        <a:t>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 e**n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math.pow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x,y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 x**y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math,sin</a:t>
                      </a:r>
                      <a:r>
                        <a:rPr lang="en-US" dirty="0"/>
                        <a:t>(x), </a:t>
                      </a:r>
                      <a:r>
                        <a:rPr lang="en-US" dirty="0" err="1"/>
                        <a:t>math.cos</a:t>
                      </a:r>
                      <a:r>
                        <a:rPr lang="en-US" dirty="0"/>
                        <a:t>(x),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math.tan</a:t>
                      </a:r>
                      <a:r>
                        <a:rPr lang="en-US" baseline="0" dirty="0"/>
                        <a:t>(x), </a:t>
                      </a:r>
                      <a:r>
                        <a:rPr lang="is-IS" baseline="0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78126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37F059-4EA7-2849-B483-F809761D7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799" y="2924345"/>
            <a:ext cx="2188885" cy="173823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459962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3200" dirty="0">
                <a:latin typeface="Gill Sans MT" charset="0"/>
                <a:ea typeface="ＭＳ Ｐゴシック" charset="0"/>
                <a:cs typeface="ＭＳ Ｐゴシック" charset="0"/>
              </a:rPr>
              <a:t>Use time module to measure time spent running Python code</a:t>
            </a:r>
          </a:p>
          <a:p>
            <a:pPr lvl="1"/>
            <a:r>
              <a:rPr lang="en-US" sz="3000" dirty="0">
                <a:latin typeface="Gill Sans MT" charset="0"/>
                <a:ea typeface="ＭＳ Ｐゴシック" charset="0"/>
                <a:cs typeface="ＭＳ Ｐゴシック" charset="0"/>
              </a:rPr>
              <a:t>Helpful for performance analysis of algorithms</a:t>
            </a:r>
          </a:p>
          <a:p>
            <a:pPr>
              <a:spcAft>
                <a:spcPts val="600"/>
              </a:spcAft>
            </a:pPr>
            <a:r>
              <a:rPr lang="en-US" sz="3200" dirty="0">
                <a:latin typeface="Gill Sans MT" charset="0"/>
                <a:ea typeface="ＭＳ Ｐゴシック" charset="0"/>
                <a:cs typeface="ＭＳ Ｐゴシック" charset="0"/>
              </a:rPr>
              <a:t>Task: compare the performance of two implementations of factorial</a:t>
            </a:r>
          </a:p>
          <a:p>
            <a:pPr marL="914400" lvl="1" indent="-457200">
              <a:spcAft>
                <a:spcPts val="600"/>
              </a:spcAft>
              <a:buFont typeface="Arial" charset="0"/>
              <a:buChar char="•"/>
            </a:pPr>
            <a:r>
              <a:rPr lang="en-US" sz="3000" dirty="0" err="1">
                <a:latin typeface="Gill Sans MT" charset="0"/>
                <a:ea typeface="ＭＳ Ｐゴシック" charset="0"/>
                <a:cs typeface="ＭＳ Ｐゴシック" charset="0"/>
              </a:rPr>
              <a:t>math.factorial</a:t>
            </a:r>
            <a:r>
              <a:rPr lang="en-US" sz="3000" dirty="0">
                <a:latin typeface="Gill Sans MT" charset="0"/>
                <a:ea typeface="ＭＳ Ｐゴシック" charset="0"/>
                <a:cs typeface="ＭＳ Ｐゴシック" charset="0"/>
              </a:rPr>
              <a:t>(n)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3000" dirty="0">
                <a:latin typeface="Gill Sans MT" charset="0"/>
                <a:ea typeface="ＭＳ Ｐゴシック" charset="0"/>
                <a:cs typeface="ＭＳ Ｐゴシック" charset="0"/>
              </a:rPr>
              <a:t>recursive implementation of factorial</a:t>
            </a:r>
          </a:p>
          <a:p>
            <a:pPr lvl="1"/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Time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753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B555A2-5712-784F-8B18-B33AE7D17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911412"/>
            <a:ext cx="7624916" cy="524169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Performance comparison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1999" y="1323810"/>
            <a:ext cx="4136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Timing Results</a:t>
            </a:r>
          </a:p>
          <a:p>
            <a:r>
              <a:rPr lang="en-US" sz="2400" dirty="0">
                <a:solidFill>
                  <a:srgbClr val="0070C0"/>
                </a:solidFill>
              </a:rPr>
              <a:t>Recursive: 0.6692 secs</a:t>
            </a:r>
          </a:p>
          <a:p>
            <a:r>
              <a:rPr lang="en-US" sz="2400" dirty="0" err="1">
                <a:solidFill>
                  <a:srgbClr val="0070C0"/>
                </a:solidFill>
              </a:rPr>
              <a:t>math.factorial</a:t>
            </a:r>
            <a:r>
              <a:rPr lang="en-US" sz="2400" dirty="0">
                <a:solidFill>
                  <a:srgbClr val="0070C0"/>
                </a:solidFill>
              </a:rPr>
              <a:t>: 0.0593 secs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5932414" y="3123223"/>
            <a:ext cx="2661331" cy="403801"/>
          </a:xfrm>
          <a:prstGeom prst="wedgeRoundRectCallout">
            <a:avLst>
              <a:gd name="adj1" fmla="val -57356"/>
              <a:gd name="adj2" fmla="val -63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Note time at start of test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4F8329D-EF69-A948-9887-F8D19BA118EF}"/>
              </a:ext>
            </a:extLst>
          </p:cNvPr>
          <p:cNvSpPr/>
          <p:nvPr/>
        </p:nvSpPr>
        <p:spPr>
          <a:xfrm>
            <a:off x="5165497" y="3845411"/>
            <a:ext cx="2661331" cy="403801"/>
          </a:xfrm>
          <a:prstGeom prst="wedgeRoundRectCallout">
            <a:avLst>
              <a:gd name="adj1" fmla="val -63795"/>
              <a:gd name="adj2" fmla="val -2698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Note time at end of test</a:t>
            </a:r>
          </a:p>
        </p:txBody>
      </p:sp>
    </p:spTree>
    <p:extLst>
      <p:ext uri="{BB962C8B-B14F-4D97-AF65-F5344CB8AC3E}">
        <p14:creationId xmlns:p14="http://schemas.microsoft.com/office/powerpoint/2010/main" val="4199679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134" y="2376714"/>
            <a:ext cx="3787573" cy="283776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95300" y="1320799"/>
            <a:ext cx="8178800" cy="4787901"/>
          </a:xfrm>
        </p:spPr>
        <p:txBody>
          <a:bodyPr/>
          <a:lstStyle/>
          <a:p>
            <a:r>
              <a:rPr lang="en-US" sz="3200" dirty="0">
                <a:latin typeface="Gill Sans MT" charset="0"/>
                <a:ea typeface="ＭＳ Ｐゴシック" charset="0"/>
                <a:cs typeface="ＭＳ Ｐゴシック" charset="0"/>
              </a:rPr>
              <a:t>Date arithmetic is a common task </a:t>
            </a:r>
          </a:p>
          <a:p>
            <a:pPr>
              <a:spcAft>
                <a:spcPts val="600"/>
              </a:spcAft>
            </a:pPr>
            <a:r>
              <a:rPr lang="en-US" sz="3200" dirty="0">
                <a:latin typeface="Gill Sans MT" charset="0"/>
                <a:ea typeface="ＭＳ Ｐゴシック" charset="0"/>
                <a:cs typeface="ＭＳ Ｐゴシック" charset="0"/>
              </a:rPr>
              <a:t>Harder than you might think:</a:t>
            </a:r>
          </a:p>
          <a:p>
            <a:pPr lvl="1">
              <a:spcAft>
                <a:spcPts val="600"/>
              </a:spcAft>
            </a:pPr>
            <a:r>
              <a:rPr lang="en-US" sz="3000" dirty="0">
                <a:latin typeface="Gill Sans MT" charset="0"/>
                <a:ea typeface="ＭＳ Ｐゴシック" charset="0"/>
                <a:cs typeface="ＭＳ Ｐゴシック" charset="0"/>
              </a:rPr>
              <a:t>3 days from now</a:t>
            </a:r>
          </a:p>
          <a:p>
            <a:pPr lvl="1">
              <a:spcAft>
                <a:spcPts val="600"/>
              </a:spcAft>
            </a:pPr>
            <a:r>
              <a:rPr lang="en-US" sz="3000" dirty="0">
                <a:latin typeface="Gill Sans MT" charset="0"/>
                <a:ea typeface="ＭＳ Ｐゴシック" charset="0"/>
                <a:cs typeface="ＭＳ Ｐゴシック" charset="0"/>
              </a:rPr>
              <a:t>4 months ago</a:t>
            </a:r>
          </a:p>
          <a:p>
            <a:pPr lvl="1">
              <a:spcAft>
                <a:spcPts val="600"/>
              </a:spcAft>
            </a:pPr>
            <a:r>
              <a:rPr lang="en-US" sz="3000" dirty="0">
                <a:latin typeface="Gill Sans MT" charset="0"/>
                <a:ea typeface="ＭＳ Ｐゴシック" charset="0"/>
                <a:cs typeface="ＭＳ Ｐゴシック" charset="0"/>
              </a:rPr>
              <a:t>Last 90 days</a:t>
            </a:r>
          </a:p>
          <a:p>
            <a:pPr lvl="1">
              <a:spcAft>
                <a:spcPts val="600"/>
              </a:spcAft>
            </a:pPr>
            <a:r>
              <a:rPr lang="en-US" sz="3000" dirty="0">
                <a:latin typeface="Gill Sans MT" charset="0"/>
                <a:ea typeface="ＭＳ Ｐゴシック" charset="0"/>
                <a:cs typeface="ＭＳ Ｐゴシック" charset="0"/>
              </a:rPr>
              <a:t>date2 – date1</a:t>
            </a:r>
          </a:p>
          <a:p>
            <a:pPr lvl="1">
              <a:spcAft>
                <a:spcPts val="600"/>
              </a:spcAft>
            </a:pPr>
            <a:r>
              <a:rPr lang="is-IS" sz="2400" dirty="0">
                <a:latin typeface="Gill Sans MT" charset="0"/>
                <a:ea typeface="ＭＳ Ｐゴシック" charset="0"/>
                <a:cs typeface="ＭＳ Ｐゴシック" charset="0"/>
              </a:rPr>
              <a:t>…</a:t>
            </a: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hlinkClick r:id="rId4"/>
              </a:rPr>
              <a:t>https://docs.python.org/3/library/datetime.html</a:t>
            </a:r>
            <a:endParaRPr lang="en-US" sz="2400" dirty="0">
              <a:latin typeface="Gill Sans MT" charset="0"/>
              <a:ea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 err="1">
                <a:latin typeface="Gill Sans MT"/>
                <a:cs typeface="Gill Sans MT"/>
              </a:rPr>
              <a:t>datetime</a:t>
            </a:r>
            <a:r>
              <a:rPr lang="en-US" dirty="0">
                <a:latin typeface="Gill Sans MT"/>
                <a:cs typeface="Gill Sans MT"/>
              </a:rPr>
              <a:t>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8151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977900"/>
            <a:ext cx="8928906" cy="4638869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Dates take many forms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8/29/16       Aug 29, 2016      29/8/2016</a:t>
            </a:r>
          </a:p>
          <a:p>
            <a:r>
              <a:rPr lang="en-US" sz="2400" dirty="0" err="1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datetime.datetime.strptime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()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 i="1" dirty="0">
                <a:latin typeface="Gill Sans MT" charset="0"/>
                <a:ea typeface="ＭＳ Ｐゴシック" charset="0"/>
                <a:cs typeface="ＭＳ Ｐゴシック" charset="0"/>
              </a:rPr>
              <a:t>parses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strings as dates</a:t>
            </a:r>
          </a:p>
          <a:p>
            <a:r>
              <a:rPr lang="en-US" sz="2400" dirty="0" err="1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datetime.datetime.strftime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()</a:t>
            </a:r>
            <a:r>
              <a:rPr lang="en-US" sz="28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 i="1" dirty="0">
                <a:latin typeface="Gill Sans MT" charset="0"/>
                <a:ea typeface="ＭＳ Ｐゴシック" charset="0"/>
                <a:cs typeface="ＭＳ Ｐゴシック" charset="0"/>
              </a:rPr>
              <a:t>formats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dates 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  <a:hlinkClick r:id="rId3"/>
              </a:rPr>
              <a:t>https://docs.python.org/3/library/datetime.html#strftime-strptime-behavior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has a complete list of many alternatives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Reading and writing dates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5785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Reading and writing dates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B73B3C-14D0-7443-AC6C-3958FB1D4C22}"/>
              </a:ext>
            </a:extLst>
          </p:cNvPr>
          <p:cNvSpPr/>
          <p:nvPr/>
        </p:nvSpPr>
        <p:spPr>
          <a:xfrm>
            <a:off x="2841170" y="5867877"/>
            <a:ext cx="55299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Gill Sans MT" charset="0"/>
                <a:ea typeface="ＭＳ Ｐゴシック" charset="0"/>
                <a:cs typeface="ＭＳ Ｐゴシック" charset="0"/>
                <a:hlinkClick r:id="rId3"/>
              </a:rPr>
              <a:t>https://docs.python.org/3/library/datetime.html#strftime-strptime-behavior</a:t>
            </a:r>
            <a:r>
              <a:rPr lang="en-US" sz="1200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8EE8E8-1917-8E49-A34E-7688C637F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06" y="1244441"/>
            <a:ext cx="7963207" cy="490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206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Date arithmetic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37A584-1E10-FC4F-9A85-3522960A3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123777"/>
            <a:ext cx="8421329" cy="497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1960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56698"/>
            <a:ext cx="8459962" cy="4810701"/>
          </a:xfrm>
        </p:spPr>
        <p:txBody>
          <a:bodyPr/>
          <a:lstStyle/>
          <a:p>
            <a:r>
              <a:rPr lang="en-US" sz="3200" dirty="0">
                <a:latin typeface="Gill Sans MT" charset="0"/>
                <a:ea typeface="ＭＳ Ｐゴシック" charset="0"/>
                <a:cs typeface="ＭＳ Ｐゴシック" charset="0"/>
              </a:rPr>
              <a:t>Access to the underlying operating system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import </a:t>
            </a:r>
            <a:r>
              <a:rPr lang="en-US" sz="2000" dirty="0" err="1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os</a:t>
            </a:r>
            <a:endParaRPr lang="en-US" sz="2000" dirty="0">
              <a:solidFill>
                <a:srgbClr val="0070C0"/>
              </a:solidFill>
              <a:latin typeface="Courier" pitchFamily="2" charset="0"/>
              <a:ea typeface="ＭＳ Ｐゴシック" charset="0"/>
              <a:cs typeface="Courier New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These are helpful when reading/writing files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  <a:hlinkClick r:id="rId3"/>
              </a:rPr>
              <a:t>https://docs.python.org/3/library/os.html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 err="1">
                <a:latin typeface="Gill Sans MT"/>
                <a:cs typeface="Gill Sans MT"/>
              </a:rPr>
              <a:t>os</a:t>
            </a:r>
            <a:r>
              <a:rPr lang="en-US" dirty="0">
                <a:latin typeface="Gill Sans MT"/>
                <a:cs typeface="Gill Sans MT"/>
              </a:rPr>
              <a:t>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38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354229"/>
              </p:ext>
            </p:extLst>
          </p:nvPr>
        </p:nvGraphicFramePr>
        <p:xfrm>
          <a:off x="292100" y="2171700"/>
          <a:ext cx="7835900" cy="2286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95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lang="en-US" dirty="0"/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Semantics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os.chdir</a:t>
                      </a:r>
                      <a:r>
                        <a:rPr lang="en-US" dirty="0"/>
                        <a:t>(path)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Set current working directory to path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os.getcwd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 current working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os.listdir</a:t>
                      </a:r>
                      <a:r>
                        <a:rPr lang="en-US" dirty="0"/>
                        <a:t>(path=‘.’)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 a list of files in the specified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os.path.join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dir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file_name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 a path from a directory and file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63992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os.path.basename</a:t>
                      </a:r>
                      <a:r>
                        <a:rPr lang="en-US" dirty="0"/>
                        <a:t>(path)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 the file name at </a:t>
                      </a:r>
                      <a:r>
                        <a:rPr lang="en-US"/>
                        <a:t>the base of a path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546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80865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ACE310E-08A0-FF4C-817B-DAEA359D7C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6667184"/>
              </p:ext>
            </p:extLst>
          </p:nvPr>
        </p:nvGraphicFramePr>
        <p:xfrm>
          <a:off x="5126637" y="1175217"/>
          <a:ext cx="3952048" cy="41762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56698"/>
            <a:ext cx="5406217" cy="4810701"/>
          </a:xfrm>
        </p:spPr>
        <p:txBody>
          <a:bodyPr/>
          <a:lstStyle/>
          <a:p>
            <a:r>
              <a:rPr lang="en-US" sz="3200" dirty="0">
                <a:latin typeface="Gill Sans MT" charset="0"/>
                <a:ea typeface="ＭＳ Ｐゴシック" charset="0"/>
                <a:cs typeface="ＭＳ Ｐゴシック" charset="0"/>
              </a:rPr>
              <a:t>Python runs in the Current Working Directory (CWD)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Typically the directory holding the .py file being run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Must specify full path or change CWD to access a file in a different directory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Working directories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E962A81A-2BD0-824D-8EA6-1631F6DCE394}"/>
              </a:ext>
            </a:extLst>
          </p:cNvPr>
          <p:cNvSpPr/>
          <p:nvPr/>
        </p:nvSpPr>
        <p:spPr>
          <a:xfrm>
            <a:off x="7313576" y="5015686"/>
            <a:ext cx="1674261" cy="1199213"/>
          </a:xfrm>
          <a:prstGeom prst="wedgeRoundRectCallout">
            <a:avLst>
              <a:gd name="adj1" fmla="val -78935"/>
              <a:gd name="adj2" fmla="val -10176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Current Working Directory (CWD)</a:t>
            </a:r>
          </a:p>
        </p:txBody>
      </p:sp>
    </p:spTree>
    <p:extLst>
      <p:ext uri="{BB962C8B-B14F-4D97-AF65-F5344CB8AC3E}">
        <p14:creationId xmlns:p14="http://schemas.microsoft.com/office/powerpoint/2010/main" val="2479946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898789-CC0A-D647-A6B7-D0BED7DA8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43" y="4371771"/>
            <a:ext cx="7893424" cy="169144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2239342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 function or method defines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parameters</a:t>
            </a:r>
          </a:p>
          <a:p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Arguments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are the values that are passed to the function or method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Parameters are assigned to arguments by position</a:t>
            </a: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Function parameters and arguments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3935060" y="3515845"/>
            <a:ext cx="3637554" cy="714468"/>
          </a:xfrm>
          <a:prstGeom prst="wedgeRoundRectCallout">
            <a:avLst>
              <a:gd name="adj1" fmla="val -40323"/>
              <a:gd name="adj2" fmla="val 8110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solidFill>
                  <a:schemeClr val="bg1"/>
                </a:solidFill>
              </a:rPr>
              <a:t>Parameters</a:t>
            </a:r>
            <a:r>
              <a:rPr lang="en-US" sz="2000" dirty="0">
                <a:solidFill>
                  <a:schemeClr val="bg1"/>
                </a:solidFill>
              </a:rPr>
              <a:t> are used in the function/method definition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099893" y="5252484"/>
            <a:ext cx="4472721" cy="952193"/>
          </a:xfrm>
          <a:prstGeom prst="wedgeRoundRectCallout">
            <a:avLst>
              <a:gd name="adj1" fmla="val -60465"/>
              <a:gd name="adj2" fmla="val -3761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solidFill>
                  <a:schemeClr val="bg1"/>
                </a:solidFill>
              </a:rPr>
              <a:t>Arguments</a:t>
            </a:r>
            <a:r>
              <a:rPr lang="en-US" sz="2000" dirty="0">
                <a:solidFill>
                  <a:schemeClr val="bg1"/>
                </a:solidFill>
              </a:rPr>
              <a:t> are passed to the function and are assigned to the parameters by position (tuple unpacking)</a:t>
            </a:r>
          </a:p>
        </p:txBody>
      </p:sp>
    </p:spTree>
    <p:extLst>
      <p:ext uri="{BB962C8B-B14F-4D97-AF65-F5344CB8AC3E}">
        <p14:creationId xmlns:p14="http://schemas.microsoft.com/office/powerpoint/2010/main" val="17633265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FB2524-AD59-B74A-83A8-C1913ABE5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4" y="1209367"/>
            <a:ext cx="6126407" cy="4940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sz="3200" dirty="0" err="1">
                <a:latin typeface="Courier" pitchFamily="2" charset="0"/>
                <a:cs typeface="Gill Sans MT"/>
              </a:rPr>
              <a:t>os.path.join</a:t>
            </a:r>
            <a:r>
              <a:rPr lang="en-US" sz="3200" dirty="0">
                <a:latin typeface="Courier" pitchFamily="2" charset="0"/>
                <a:cs typeface="Gill Sans MT"/>
              </a:rPr>
              <a:t>(</a:t>
            </a:r>
            <a:r>
              <a:rPr lang="en-US" sz="3200" dirty="0" err="1">
                <a:latin typeface="Courier" pitchFamily="2" charset="0"/>
                <a:cs typeface="Gill Sans MT"/>
              </a:rPr>
              <a:t>dir</a:t>
            </a:r>
            <a:r>
              <a:rPr lang="en-US" sz="3200" dirty="0">
                <a:latin typeface="Courier" pitchFamily="2" charset="0"/>
                <a:cs typeface="Gill Sans MT"/>
              </a:rPr>
              <a:t>, file)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E962A81A-2BD0-824D-8EA6-1631F6DCE394}"/>
              </a:ext>
            </a:extLst>
          </p:cNvPr>
          <p:cNvSpPr/>
          <p:nvPr/>
        </p:nvSpPr>
        <p:spPr>
          <a:xfrm>
            <a:off x="6253733" y="2019493"/>
            <a:ext cx="2639893" cy="1982880"/>
          </a:xfrm>
          <a:prstGeom prst="wedgeRoundRectCallout">
            <a:avLst>
              <a:gd name="adj1" fmla="val -95621"/>
              <a:gd name="adj2" fmla="val -204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os.path.join</a:t>
            </a:r>
            <a:r>
              <a:rPr lang="en-US" sz="2000" dirty="0">
                <a:solidFill>
                  <a:schemeClr val="bg1"/>
                </a:solidFill>
              </a:rPr>
              <a:t>(</a:t>
            </a:r>
            <a:r>
              <a:rPr lang="en-US" sz="2000" dirty="0" err="1">
                <a:solidFill>
                  <a:schemeClr val="bg1"/>
                </a:solidFill>
              </a:rPr>
              <a:t>dir</a:t>
            </a:r>
            <a:r>
              <a:rPr lang="en-US" sz="2000" dirty="0">
                <a:solidFill>
                  <a:schemeClr val="bg1"/>
                </a:solidFill>
              </a:rPr>
              <a:t>, file)  does the right thing across operating systems and if path ends with or without trailing  ‘/’</a:t>
            </a:r>
          </a:p>
        </p:txBody>
      </p:sp>
    </p:spTree>
    <p:extLst>
      <p:ext uri="{BB962C8B-B14F-4D97-AF65-F5344CB8AC3E}">
        <p14:creationId xmlns:p14="http://schemas.microsoft.com/office/powerpoint/2010/main" val="8147878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56698"/>
            <a:ext cx="8459962" cy="4810701"/>
          </a:xfrm>
        </p:spPr>
        <p:txBody>
          <a:bodyPr/>
          <a:lstStyle/>
          <a:p>
            <a:r>
              <a:rPr lang="en-US" sz="2800" dirty="0" err="1">
                <a:latin typeface="Gill Sans MT" charset="0"/>
                <a:ea typeface="ＭＳ Ｐゴシック" charset="0"/>
                <a:cs typeface="ＭＳ Ｐゴシック" charset="0"/>
              </a:rPr>
              <a:t>PrettyTable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provides a convenient to format tables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Say we want to print the data in a table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 err="1">
                <a:latin typeface="Gill Sans MT"/>
                <a:cs typeface="Gill Sans MT"/>
              </a:rPr>
              <a:t>PrettyTable</a:t>
            </a:r>
            <a:r>
              <a:rPr lang="en-US" dirty="0">
                <a:latin typeface="Gill Sans MT"/>
                <a:cs typeface="Gill Sans MT"/>
              </a:rPr>
              <a:t>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41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634780"/>
              </p:ext>
            </p:extLst>
          </p:nvPr>
        </p:nvGraphicFramePr>
        <p:xfrm>
          <a:off x="292100" y="2171700"/>
          <a:ext cx="7835901" cy="1524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3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59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CWID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FirstName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LastName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Nanda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Koka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10001002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Sujit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Behara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10001003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Fei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Hou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8131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 err="1">
                <a:latin typeface="Gill Sans MT"/>
                <a:cs typeface="Gill Sans MT"/>
              </a:rPr>
              <a:t>PrettyTable</a:t>
            </a:r>
            <a:r>
              <a:rPr lang="en-US" dirty="0">
                <a:latin typeface="Gill Sans MT"/>
                <a:cs typeface="Gill Sans MT"/>
              </a:rPr>
              <a:t>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CEE9BD-8807-CF47-840C-C3EA75EDA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21" y="1296656"/>
            <a:ext cx="8493048" cy="426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85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56698"/>
            <a:ext cx="8459962" cy="4810701"/>
          </a:xfrm>
        </p:spPr>
        <p:txBody>
          <a:bodyPr/>
          <a:lstStyle/>
          <a:p>
            <a:r>
              <a:rPr lang="en-US" sz="3200" dirty="0">
                <a:latin typeface="Gill Sans MT" charset="0"/>
                <a:ea typeface="ＭＳ Ｐゴシック" charset="0"/>
                <a:cs typeface="ＭＳ Ｐゴシック" charset="0"/>
              </a:rPr>
              <a:t>There are many useful Python modules</a:t>
            </a:r>
          </a:p>
          <a:p>
            <a:r>
              <a:rPr lang="en-US" sz="3200" dirty="0">
                <a:latin typeface="Gill Sans MT" charset="0"/>
                <a:ea typeface="ＭＳ Ｐゴシック" charset="0"/>
                <a:cs typeface="ＭＳ Ｐゴシック" charset="0"/>
              </a:rPr>
              <a:t>Check </a:t>
            </a:r>
            <a:r>
              <a:rPr lang="en-US" sz="3200" dirty="0" err="1">
                <a:latin typeface="Gill Sans MT" charset="0"/>
                <a:ea typeface="ＭＳ Ｐゴシック" charset="0"/>
                <a:cs typeface="ＭＳ Ｐゴシック" charset="0"/>
              </a:rPr>
              <a:t>PyPi</a:t>
            </a:r>
            <a:r>
              <a:rPr lang="en-US" sz="3200" dirty="0">
                <a:latin typeface="Gill Sans MT" charset="0"/>
                <a:ea typeface="ＭＳ Ｐゴシック" charset="0"/>
                <a:cs typeface="ＭＳ Ｐゴシック" charset="0"/>
              </a:rPr>
              <a:t> for existing modules before writing your own</a:t>
            </a:r>
          </a:p>
          <a:p>
            <a:r>
              <a:rPr lang="en-US" sz="3200" dirty="0">
                <a:latin typeface="Gill Sans MT" charset="0"/>
                <a:ea typeface="ＭＳ Ｐゴシック" charset="0"/>
                <a:cs typeface="ＭＳ Ｐゴシック" charset="0"/>
                <a:hlinkClick r:id="rId3"/>
              </a:rPr>
              <a:t>https://pypi.python.org/pypi</a:t>
            </a:r>
            <a:endParaRPr lang="en-US" sz="3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Modules 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8544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723900"/>
            <a:ext cx="3810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95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Steps for reading from a file: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Get file name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Open the file</a:t>
            </a:r>
          </a:p>
          <a:p>
            <a:pPr marL="971550" lvl="1" indent="-514350">
              <a:spcAft>
                <a:spcPts val="0"/>
              </a:spcAft>
              <a:buFont typeface="+mj-lt"/>
              <a:buAutoNum type="arabicPeriod"/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Read the file</a:t>
            </a:r>
          </a:p>
          <a:p>
            <a:pPr marL="1428750" lvl="2" indent="-514350">
              <a:spcAft>
                <a:spcPts val="0"/>
              </a:spcAft>
              <a:buFont typeface="+mj-lt"/>
              <a:buAutoNum type="alphaL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Line by line</a:t>
            </a:r>
          </a:p>
          <a:p>
            <a:pPr marL="1428750" lvl="2" indent="-514350">
              <a:spcAft>
                <a:spcPts val="0"/>
              </a:spcAft>
              <a:buFont typeface="+mj-lt"/>
              <a:buAutoNum type="alphaL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All at once into a list of lines</a:t>
            </a:r>
          </a:p>
          <a:p>
            <a:pPr marL="1428750" lvl="2" indent="-514350">
              <a:buFont typeface="+mj-lt"/>
              <a:buAutoNum type="alphaL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All at once into a buffer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Close the file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Working with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1786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Reading a text file line by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2063EA-F10D-AC44-96F4-964980009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58" y="1399810"/>
            <a:ext cx="69088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795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Reading a text file into a list of 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475DEE-271E-8046-94FA-A1B4BC6CA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51" y="1555749"/>
            <a:ext cx="7998280" cy="394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135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8962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Reading a text file into a buffer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F5A1EB-1A0F-9743-BC16-A7820956D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1314450"/>
            <a:ext cx="81153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553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9E28D5C-5DE4-D44B-B1B0-8BB8F40A3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69" y="1543871"/>
            <a:ext cx="8089900" cy="28067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Writing to a text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5041833" y="725213"/>
            <a:ext cx="3606530" cy="1838105"/>
          </a:xfrm>
          <a:prstGeom prst="wedgeRoundRectCallout">
            <a:avLst>
              <a:gd name="adj1" fmla="val -61612"/>
              <a:gd name="adj2" fmla="val 4077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’w’ </a:t>
            </a:r>
            <a:r>
              <a:rPr lang="en-US" dirty="0">
                <a:solidFill>
                  <a:schemeClr val="bg1"/>
                </a:solidFill>
              </a:rPr>
              <a:t>creates a new file if the file doesn’t exist or overwrites the file if it does exist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’a’ </a:t>
            </a:r>
            <a:r>
              <a:rPr lang="en-US" dirty="0">
                <a:solidFill>
                  <a:schemeClr val="bg1"/>
                </a:solidFill>
              </a:rPr>
              <a:t>creates a new file if the file doesn’t exist or appends to the file if it does exist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5244696" y="4185471"/>
            <a:ext cx="3200803" cy="805629"/>
          </a:xfrm>
          <a:prstGeom prst="wedgeRoundRectCallout">
            <a:avLst>
              <a:gd name="adj1" fmla="val -60070"/>
              <a:gd name="adj2" fmla="val -5184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Include ‘\n’ unless you want everything on one line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8E35B5-969E-204D-9F32-142013E7A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69" y="4588285"/>
            <a:ext cx="4556568" cy="114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87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015B49D-C355-AA40-93A8-2C47221CD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57" y="1761258"/>
            <a:ext cx="8027894" cy="2807521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1508128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Arguments may also be passed by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name</a:t>
            </a:r>
            <a:endParaRPr lang="en-US" sz="2000" b="1" i="1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227439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Function parameters by </a:t>
            </a:r>
            <a:r>
              <a:rPr lang="en-US" i="1" dirty="0">
                <a:latin typeface="Gill Sans MT"/>
                <a:cs typeface="Gill Sans MT"/>
              </a:rPr>
              <a:t>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5644912" y="3037935"/>
            <a:ext cx="3285231" cy="1419466"/>
          </a:xfrm>
          <a:prstGeom prst="wedgeRoundRectCallout">
            <a:avLst>
              <a:gd name="adj1" fmla="val -70737"/>
              <a:gd name="adj2" fmla="val -4413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Arguments may be specified in any order when passing by </a:t>
            </a:r>
            <a:r>
              <a:rPr lang="en-US" sz="2000" b="1" dirty="0">
                <a:solidFill>
                  <a:schemeClr val="bg1"/>
                </a:solidFill>
              </a:rPr>
              <a:t>name </a:t>
            </a:r>
            <a:r>
              <a:rPr lang="en-US" sz="2000" i="1" dirty="0">
                <a:solidFill>
                  <a:schemeClr val="bg1"/>
                </a:solidFill>
              </a:rPr>
              <a:t>(well, almost…)</a:t>
            </a:r>
          </a:p>
        </p:txBody>
      </p:sp>
    </p:spTree>
    <p:extLst>
      <p:ext uri="{BB962C8B-B14F-4D97-AF65-F5344CB8AC3E}">
        <p14:creationId xmlns:p14="http://schemas.microsoft.com/office/powerpoint/2010/main" val="29076303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Writing JSON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DBFA30-9566-FA41-B49D-0ECEB65E6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17" y="1749997"/>
            <a:ext cx="8674100" cy="43053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996942-F4A6-A747-B43D-9C4840C695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194446"/>
            <a:ext cx="8682404" cy="4511810"/>
          </a:xfrm>
        </p:spPr>
        <p:txBody>
          <a:bodyPr/>
          <a:lstStyle/>
          <a:p>
            <a:r>
              <a:rPr lang="en-US" sz="2800" dirty="0">
                <a:latin typeface="Gill Sans MT" panose="020B0502020104020203" pitchFamily="34" charset="77"/>
              </a:rPr>
              <a:t>JSON is commonly used by web applications</a:t>
            </a:r>
          </a:p>
          <a:p>
            <a:endParaRPr lang="en-US" sz="28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502266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Reading JSON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025104-43C9-164F-AEED-A18D45058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259174"/>
            <a:ext cx="4983336" cy="697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A92F05-7D01-8F4B-BA40-1C46AA414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13" y="2304603"/>
            <a:ext cx="89789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508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104148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 supports reading arbitrary URLs from the Web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Approach is analogous to reading from files</a:t>
            </a:r>
          </a:p>
          <a:p>
            <a:pPr>
              <a:spcAft>
                <a:spcPts val="0"/>
              </a:spcAft>
            </a:pPr>
            <a:r>
              <a:rPr lang="en-US" sz="2000" dirty="0">
                <a:latin typeface="Courier New"/>
                <a:ea typeface="ＭＳ Ｐゴシック" charset="0"/>
                <a:cs typeface="Courier New"/>
              </a:rPr>
              <a:t>    </a:t>
            </a: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Reading from the Web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CEF1E5-9EF3-9C4B-92EC-183D7245D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70" y="2359049"/>
            <a:ext cx="8994114" cy="281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13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459962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Several good solutions for reading from the web</a:t>
            </a:r>
          </a:p>
          <a:p>
            <a:pPr lvl="1">
              <a:spcAft>
                <a:spcPts val="0"/>
              </a:spcAft>
            </a:pPr>
            <a:r>
              <a:rPr lang="en-US" sz="2400" dirty="0" err="1">
                <a:latin typeface="Gill Sans MT" charset="0"/>
                <a:ea typeface="ＭＳ Ｐゴシック" charset="0"/>
                <a:cs typeface="ＭＳ Ｐゴシック" charset="0"/>
              </a:rPr>
              <a:t>Urllib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mr-IN" sz="2400" dirty="0">
                <a:latin typeface="Gill Sans MT" charset="0"/>
                <a:ea typeface="ＭＳ Ｐゴシック" charset="0"/>
                <a:cs typeface="ＭＳ Ｐゴシック" charset="0"/>
              </a:rPr>
              <a:t>–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open arbitrary resources by URL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Requests </a:t>
            </a:r>
            <a:r>
              <a:rPr lang="mr-IN" sz="2400" dirty="0">
                <a:latin typeface="Gill Sans MT" charset="0"/>
                <a:ea typeface="ＭＳ Ｐゴシック" charset="0"/>
                <a:cs typeface="ＭＳ Ｐゴシック" charset="0"/>
              </a:rPr>
              <a:t>–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HTTP for Humans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BeautifulSoup4 </a:t>
            </a:r>
            <a:r>
              <a:rPr lang="mr-IN" sz="2400" dirty="0">
                <a:latin typeface="Gill Sans MT" charset="0"/>
                <a:ea typeface="ＭＳ Ｐゴシック" charset="0"/>
                <a:cs typeface="ＭＳ Ｐゴシック" charset="0"/>
              </a:rPr>
              <a:t>–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parses data from HTML and XML files</a:t>
            </a:r>
          </a:p>
          <a:p>
            <a:pPr lvl="1"/>
            <a:r>
              <a:rPr lang="en-US" sz="2400" dirty="0" err="1">
                <a:latin typeface="Gill Sans MT" charset="0"/>
                <a:ea typeface="ＭＳ Ｐゴシック" charset="0"/>
                <a:cs typeface="ＭＳ Ｐゴシック" charset="0"/>
              </a:rPr>
              <a:t>Scrapy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mr-IN" sz="2400" dirty="0">
                <a:latin typeface="Gill Sans MT" charset="0"/>
                <a:ea typeface="ＭＳ Ｐゴシック" charset="0"/>
                <a:cs typeface="ＭＳ Ｐゴシック" charset="0"/>
              </a:rPr>
              <a:t>–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scraping and web crawling</a:t>
            </a:r>
          </a:p>
          <a:p>
            <a:r>
              <a:rPr lang="en-US" sz="26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Good solutions for parsing HTML, JSON, XML, etc.</a:t>
            </a:r>
          </a:p>
          <a:p>
            <a:r>
              <a:rPr lang="en-US" sz="2600" dirty="0" err="1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Tweepy</a:t>
            </a:r>
            <a:r>
              <a:rPr lang="en-US" sz="26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- reads from the Twitter feed</a:t>
            </a:r>
          </a:p>
          <a:p>
            <a:pPr lvl="1"/>
            <a:endParaRPr lang="en-US" sz="2400" dirty="0">
              <a:solidFill>
                <a:srgbClr val="0000FF"/>
              </a:solidFill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Reading from the Web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813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459962" cy="4511810"/>
          </a:xfrm>
        </p:spPr>
        <p:txBody>
          <a:bodyPr/>
          <a:lstStyle/>
          <a:p>
            <a:pPr lvl="1"/>
            <a:endParaRPr lang="en-US" sz="2400" dirty="0">
              <a:solidFill>
                <a:srgbClr val="0000FF"/>
              </a:solidFill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sz="2800" dirty="0">
                <a:latin typeface="Gill Sans MT"/>
                <a:cs typeface="Gill Sans MT"/>
              </a:rPr>
              <a:t>Accessing Twitter from Python with </a:t>
            </a:r>
            <a:r>
              <a:rPr lang="en-US" sz="2800" dirty="0" err="1">
                <a:latin typeface="Gill Sans MT"/>
                <a:cs typeface="Gill Sans MT"/>
              </a:rPr>
              <a:t>Tweepy</a:t>
            </a:r>
            <a:r>
              <a:rPr lang="en-US" sz="2800" dirty="0">
                <a:latin typeface="Gill Sans MT"/>
                <a:cs typeface="Gill Sans MT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7327BB-3310-1447-8418-4898D7459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01" y="1269133"/>
            <a:ext cx="8233348" cy="413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474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145" y="1613311"/>
            <a:ext cx="4520539" cy="341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24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5C6A75-D1F6-E84E-8F50-F754D8CAB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10" y="2384092"/>
            <a:ext cx="6320118" cy="290638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48607" y="1150035"/>
            <a:ext cx="8459962" cy="1197749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All positional arguments must be specified before any named arguments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Mix positional and named arguments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301938" y="2854686"/>
            <a:ext cx="2758349" cy="663054"/>
          </a:xfrm>
          <a:prstGeom prst="wedgeRoundRectCallout">
            <a:avLst>
              <a:gd name="adj1" fmla="val -62036"/>
              <a:gd name="adj2" fmla="val 2034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Mix positional and named arguments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3929EEC6-966E-B943-9B05-36FBE7E754A0}"/>
              </a:ext>
            </a:extLst>
          </p:cNvPr>
          <p:cNvSpPr/>
          <p:nvPr/>
        </p:nvSpPr>
        <p:spPr>
          <a:xfrm>
            <a:off x="6158753" y="3573277"/>
            <a:ext cx="2919930" cy="1415581"/>
          </a:xfrm>
          <a:prstGeom prst="wedgeRoundRectCallout">
            <a:avLst>
              <a:gd name="adj1" fmla="val -126768"/>
              <a:gd name="adj2" fmla="val -1253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All positional arguments must precede name arguments, i.e. named parameters must be specified last</a:t>
            </a:r>
          </a:p>
        </p:txBody>
      </p:sp>
    </p:spTree>
    <p:extLst>
      <p:ext uri="{BB962C8B-B14F-4D97-AF65-F5344CB8AC3E}">
        <p14:creationId xmlns:p14="http://schemas.microsoft.com/office/powerpoint/2010/main" val="4155241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B80EABC-2582-0545-B1D0-9F91D115C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81" y="2224865"/>
            <a:ext cx="6858000" cy="3496901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06657" y="1031282"/>
            <a:ext cx="8459962" cy="1508128"/>
          </a:xfrm>
        </p:spPr>
        <p:txBody>
          <a:bodyPr/>
          <a:lstStyle/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Functions/methods may define optional parameters that assume default values if corresponding arguments are not passed by the function call</a:t>
            </a:r>
            <a:endParaRPr lang="en-US" sz="2400" b="1" i="1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227439" cy="636774"/>
          </a:xfrm>
        </p:spPr>
        <p:txBody>
          <a:bodyPr/>
          <a:lstStyle/>
          <a:p>
            <a:r>
              <a:rPr lang="en-US" sz="3200" dirty="0">
                <a:latin typeface="Gill Sans MT"/>
                <a:cs typeface="Gill Sans MT"/>
              </a:rPr>
              <a:t>Optional parameters with default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794073" y="2739651"/>
            <a:ext cx="4099553" cy="1115880"/>
          </a:xfrm>
          <a:prstGeom prst="wedgeRoundRectCallout">
            <a:avLst>
              <a:gd name="adj1" fmla="val -42216"/>
              <a:gd name="adj2" fmla="val -6965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param1 is required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param2 defaults to 2 if not specified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param3 defaults to 3 if not specified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C7F1DB-0027-F643-A6D2-4B93D8BEA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381" y="5780408"/>
            <a:ext cx="6993553" cy="361080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2BFDF14B-28F6-2049-BDE3-CD563F2576D7}"/>
              </a:ext>
            </a:extLst>
          </p:cNvPr>
          <p:cNvSpPr/>
          <p:nvPr/>
        </p:nvSpPr>
        <p:spPr>
          <a:xfrm>
            <a:off x="4794072" y="4834673"/>
            <a:ext cx="4099554" cy="758110"/>
          </a:xfrm>
          <a:prstGeom prst="wedgeRoundRectCallout">
            <a:avLst>
              <a:gd name="adj1" fmla="val -90364"/>
              <a:gd name="adj2" fmla="val 8183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Param1 is required: no default value</a:t>
            </a:r>
          </a:p>
        </p:txBody>
      </p:sp>
    </p:spTree>
    <p:extLst>
      <p:ext uri="{BB962C8B-B14F-4D97-AF65-F5344CB8AC3E}">
        <p14:creationId xmlns:p14="http://schemas.microsoft.com/office/powerpoint/2010/main" val="110644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F1ED16B-69A8-5B46-B586-CACE29B65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2" y="1956581"/>
            <a:ext cx="8755798" cy="161085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06657" y="1031282"/>
            <a:ext cx="8459962" cy="1508128"/>
          </a:xfrm>
        </p:spPr>
        <p:txBody>
          <a:bodyPr/>
          <a:lstStyle/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Function calls may mix positional, named, and optional arguments</a:t>
            </a:r>
            <a:endParaRPr lang="en-US" sz="2400" b="1" i="1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227439" cy="636774"/>
          </a:xfrm>
        </p:spPr>
        <p:txBody>
          <a:bodyPr/>
          <a:lstStyle/>
          <a:p>
            <a:r>
              <a:rPr lang="en-US" sz="3200" dirty="0">
                <a:latin typeface="Gill Sans MT"/>
                <a:cs typeface="Gill Sans MT"/>
              </a:rPr>
              <a:t>Mixing optional and named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3151591" y="3202711"/>
            <a:ext cx="4099553" cy="1115880"/>
          </a:xfrm>
          <a:prstGeom prst="wedgeRoundRectCallout">
            <a:avLst>
              <a:gd name="adj1" fmla="val -60257"/>
              <a:gd name="adj2" fmla="val -5760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param1 == 4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param2 defaults to 2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param3 passed by name</a:t>
            </a:r>
          </a:p>
        </p:txBody>
      </p:sp>
    </p:spTree>
    <p:extLst>
      <p:ext uri="{BB962C8B-B14F-4D97-AF65-F5344CB8AC3E}">
        <p14:creationId xmlns:p14="http://schemas.microsoft.com/office/powerpoint/2010/main" val="2009292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911412"/>
            <a:ext cx="8807887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Mutable default parameters may have unexpected surprises</a:t>
            </a:r>
          </a:p>
          <a:p>
            <a:pPr>
              <a:spcAft>
                <a:spcPts val="600"/>
              </a:spcAft>
            </a:pP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AAA8FC-89CC-9B43-97D4-8CAEF39DF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13" y="1498414"/>
            <a:ext cx="6574466" cy="459333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BEWARE!!!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2939582" y="2862880"/>
            <a:ext cx="1991647" cy="515824"/>
          </a:xfrm>
          <a:prstGeom prst="wedgeRoundRectCallout">
            <a:avLst>
              <a:gd name="adj1" fmla="val -54158"/>
              <a:gd name="adj2" fmla="val 8442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So far, so good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2894492" y="5202799"/>
            <a:ext cx="4193679" cy="515824"/>
          </a:xfrm>
          <a:prstGeom prst="wedgeRoundRectCallout">
            <a:avLst>
              <a:gd name="adj1" fmla="val -57129"/>
              <a:gd name="adj2" fmla="val 9569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WAIT!!!  That should be [5]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2894493" y="4595478"/>
            <a:ext cx="4193680" cy="515824"/>
          </a:xfrm>
          <a:prstGeom prst="wedgeRoundRectCallout">
            <a:avLst>
              <a:gd name="adj1" fmla="val -67377"/>
              <a:gd name="adj2" fmla="val -1482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That’s right</a:t>
            </a:r>
            <a:r>
              <a:rPr lang="is-IS" sz="2000" dirty="0">
                <a:solidFill>
                  <a:schemeClr val="bg1"/>
                </a:solidFill>
              </a:rPr>
              <a:t>…  What’s the problem?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4549DF-45EE-7F4A-AC82-4B7CFB5C2772}"/>
              </a:ext>
            </a:extLst>
          </p:cNvPr>
          <p:cNvSpPr txBox="1"/>
          <p:nvPr/>
        </p:nvSpPr>
        <p:spPr>
          <a:xfrm>
            <a:off x="4847287" y="2045863"/>
            <a:ext cx="4046339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Python defines the default value </a:t>
            </a:r>
            <a:r>
              <a:rPr lang="en-US" sz="2600" dirty="0" err="1">
                <a:latin typeface="Courier" pitchFamily="2" charset="0"/>
                <a:ea typeface="Courier New" charset="0"/>
                <a:cs typeface="Courier New" charset="0"/>
              </a:rPr>
              <a:t>lst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when the function is defined </a:t>
            </a:r>
          </a:p>
          <a:p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Each subsequent call using the default value mutates the value from the definition</a:t>
            </a:r>
          </a:p>
        </p:txBody>
      </p:sp>
    </p:spTree>
    <p:extLst>
      <p:ext uri="{BB962C8B-B14F-4D97-AF65-F5344CB8AC3E}">
        <p14:creationId xmlns:p14="http://schemas.microsoft.com/office/powerpoint/2010/main" val="17248739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  <a:effectLst/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tent w/ 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137345</TotalTime>
  <Words>2189</Words>
  <Application>Microsoft Macintosh PowerPoint</Application>
  <PresentationFormat>On-screen Show (4:3)</PresentationFormat>
  <Paragraphs>537</Paragraphs>
  <Slides>55</Slides>
  <Notes>55</Notes>
  <HiddenSlides>11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55</vt:i4>
      </vt:variant>
    </vt:vector>
  </HeadingPairs>
  <TitlesOfParts>
    <vt:vector size="71" baseType="lpstr">
      <vt:lpstr>Arial</vt:lpstr>
      <vt:lpstr>Calibri</vt:lpstr>
      <vt:lpstr>Century Gothic</vt:lpstr>
      <vt:lpstr>Courier</vt:lpstr>
      <vt:lpstr>Courier New</vt:lpstr>
      <vt:lpstr>Gill Sans MT</vt:lpstr>
      <vt:lpstr>Times New Roman</vt:lpstr>
      <vt:lpstr>Cover Slides</vt:lpstr>
      <vt:lpstr>Content - No Photos</vt:lpstr>
      <vt:lpstr>Content w/ 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Acknowledgements</vt:lpstr>
      <vt:lpstr>Today’s topics</vt:lpstr>
      <vt:lpstr>Function parameters and arguments</vt:lpstr>
      <vt:lpstr>Function parameters by name</vt:lpstr>
      <vt:lpstr>Mix positional and named arguments</vt:lpstr>
      <vt:lpstr>Optional parameters with default values</vt:lpstr>
      <vt:lpstr>Mixing optional and named parameters</vt:lpstr>
      <vt:lpstr>BEWARE!!!</vt:lpstr>
      <vt:lpstr>What happened?!?!</vt:lpstr>
      <vt:lpstr>Safe alternative</vt:lpstr>
      <vt:lpstr>Variable number of parameters</vt:lpstr>
      <vt:lpstr>Keyword arguments</vt:lpstr>
      <vt:lpstr>Passing any type of arguments</vt:lpstr>
      <vt:lpstr>PowerPoint Presentation</vt:lpstr>
      <vt:lpstr>Python modules</vt:lpstr>
      <vt:lpstr>Installing Python Packages</vt:lpstr>
      <vt:lpstr>3 Ways to import Python modules</vt:lpstr>
      <vt:lpstr>Python modules</vt:lpstr>
      <vt:lpstr>Python modules</vt:lpstr>
      <vt:lpstr>Python modules</vt:lpstr>
      <vt:lpstr>Namespaces:  Which X is which?</vt:lpstr>
      <vt:lpstr>Namespaces:  Which x is which?</vt:lpstr>
      <vt:lpstr>What could go possibly go wrong?</vt:lpstr>
      <vt:lpstr>Breaking projects into files</vt:lpstr>
      <vt:lpstr>Projects with multiple files</vt:lpstr>
      <vt:lpstr>Useful Python modules</vt:lpstr>
      <vt:lpstr>Sys module</vt:lpstr>
      <vt:lpstr>Command line arguments: sys.argv</vt:lpstr>
      <vt:lpstr>Random number module</vt:lpstr>
      <vt:lpstr>Math module</vt:lpstr>
      <vt:lpstr>Time module</vt:lpstr>
      <vt:lpstr>Performance comparison</vt:lpstr>
      <vt:lpstr>datetime module</vt:lpstr>
      <vt:lpstr>Reading and writing dates</vt:lpstr>
      <vt:lpstr>Reading and writing dates</vt:lpstr>
      <vt:lpstr>Date arithmetic</vt:lpstr>
      <vt:lpstr>os module</vt:lpstr>
      <vt:lpstr>Working directories</vt:lpstr>
      <vt:lpstr>os.path.join(dir, file)</vt:lpstr>
      <vt:lpstr>PrettyTable module</vt:lpstr>
      <vt:lpstr>PrettyTable example</vt:lpstr>
      <vt:lpstr>Modules summary</vt:lpstr>
      <vt:lpstr>PowerPoint Presentation</vt:lpstr>
      <vt:lpstr>Working with files</vt:lpstr>
      <vt:lpstr>Reading a text file line by line</vt:lpstr>
      <vt:lpstr>Reading a text file into a list of lines</vt:lpstr>
      <vt:lpstr>Reading a text file into a buffer</vt:lpstr>
      <vt:lpstr>Writing to a text file</vt:lpstr>
      <vt:lpstr>Writing JSON files</vt:lpstr>
      <vt:lpstr>Reading JSON files</vt:lpstr>
      <vt:lpstr>Reading from the Web</vt:lpstr>
      <vt:lpstr>Reading from the Web</vt:lpstr>
      <vt:lpstr>Accessing Twitter from Python with Tweepy </vt:lpstr>
      <vt:lpstr>Questions?</vt:lpstr>
    </vt:vector>
  </TitlesOfParts>
  <Company>Stevens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James Rowland</cp:lastModifiedBy>
  <cp:revision>1933</cp:revision>
  <cp:lastPrinted>2014-07-29T20:42:09Z</cp:lastPrinted>
  <dcterms:created xsi:type="dcterms:W3CDTF">2013-11-01T14:42:31Z</dcterms:created>
  <dcterms:modified xsi:type="dcterms:W3CDTF">2020-03-08T16:33:45Z</dcterms:modified>
</cp:coreProperties>
</file>